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Work Sans ExtraBold"/>
      <p:bold r:id="rId41"/>
      <p:boldItalic r:id="rId42"/>
    </p:embeddedFont>
    <p:embeddedFont>
      <p:font typeface="Work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ythili Mul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WorkSansExtraBold-boldItalic.fntdata"/><Relationship Id="rId41" Type="http://schemas.openxmlformats.org/officeDocument/2006/relationships/font" Target="fonts/WorkSansExtraBold-bold.fntdata"/><Relationship Id="rId22" Type="http://schemas.openxmlformats.org/officeDocument/2006/relationships/slide" Target="slides/slide16.xml"/><Relationship Id="rId44" Type="http://schemas.openxmlformats.org/officeDocument/2006/relationships/font" Target="fonts/WorkSans-bold.fntdata"/><Relationship Id="rId21" Type="http://schemas.openxmlformats.org/officeDocument/2006/relationships/slide" Target="slides/slide15.xml"/><Relationship Id="rId43" Type="http://schemas.openxmlformats.org/officeDocument/2006/relationships/font" Target="fonts/WorkSans-regular.fntdata"/><Relationship Id="rId24" Type="http://schemas.openxmlformats.org/officeDocument/2006/relationships/slide" Target="slides/slide18.xml"/><Relationship Id="rId46" Type="http://schemas.openxmlformats.org/officeDocument/2006/relationships/font" Target="fonts/WorkSans-boldItalic.fntdata"/><Relationship Id="rId23" Type="http://schemas.openxmlformats.org/officeDocument/2006/relationships/slide" Target="slides/slide17.xml"/><Relationship Id="rId45"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23T06:20:26.157">
    <p:pos x="1020" y="1957"/>
    <p:text>2018-2022</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23T06:22:06.704">
    <p:pos x="1217" y="785"/>
    <p:text>values?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641ff9b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641ff9b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SC1015 Mini Project on Flight Delay Prediction. Our Group Consists of myself, Akshar, and my teammates, Mythili and Heng Woon.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8c6a0d14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38c6a0d14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made some modifications to </a:t>
            </a:r>
            <a:r>
              <a:rPr lang="en"/>
              <a:t>the</a:t>
            </a:r>
            <a:r>
              <a:rPr lang="en"/>
              <a:t> data frame. We noticed that the day and month that were given the data frame were numerical. However, we believed it would be easier if we used the actual names of the days and months, and hence we changed those variables from numerical to their names (Categorical). We also added two of our own variables, the first being DelaySituation which is a categorical variable that indicates whether a flight is Cancelled, Delayed or On-Time, and DelayCategory, which denotes the range of delay duration for a flight,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38c6a0d14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38c6a0d14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onto the Exploratory data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8c6a0d14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38c6a0d14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want to predict the flight status based on a variety of factors. For our model, we have selected the following 4 factors to test- Flight company, month of the year, day of the week and lastly, destination city. We will carry our bivariate statistical analysis for all these variables, and see if we can identify any trends that indicate flight status from these variables.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38c6a0d14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38c6a0d14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first factor, we used a horizontal bar plot to show the percentage of flights that are on time, delayed and cancelled for each of the airline </a:t>
            </a:r>
            <a:r>
              <a:rPr lang="en"/>
              <a:t>companies</a:t>
            </a:r>
            <a:r>
              <a:rPr lang="en"/>
              <a:t> operating in the USA. Our group chose to go beyond correlation, and also find out possible causation for each factor and its effect on flight status. For Flight Company we identified Area of operation, Fleet size and Operational issues that affect how a flight company affects </a:t>
            </a:r>
            <a:r>
              <a:rPr lang="en"/>
              <a:t>flight</a:t>
            </a:r>
            <a:r>
              <a:rPr lang="en"/>
              <a:t> status. Companies that operate in areas like Alaska are more likely to have higher percentages of delayed and cancelled flights. SImilarly, companies with fewer aircrafts are also more likely to face similar issues due to lack of flexibility and backups. Lastly, operational issues like understaffing and system failures can also affect a flight company’s percentage of on time flights.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38c6a0d14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38c6a0d14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move on to the Month of the Year. We created the </a:t>
            </a:r>
            <a:r>
              <a:rPr lang="en"/>
              <a:t>following</a:t>
            </a:r>
            <a:r>
              <a:rPr lang="en"/>
              <a:t> plot, that gives the number of flights in each category that occur every month. The months are arranged in decreasing order of delayed flights. We can see that For delayed, december and august have the highest, while for cancelled, january and august have the highest.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38c6a0d1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38c6a0d1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believe that the </a:t>
            </a:r>
            <a:r>
              <a:rPr lang="en"/>
              <a:t>flights are delayed and cancelled more in different months for various reasons. December and August are peak holiday seasons leading to overcrowding of airports and congestion leading to more number of delayed flights. We believe that for cancelled flights the reason that certain months have higher number of them is because of extremely harsh weather conditions that arise during the months of January and August. In the USA, January is the month with the most snowstorms and Blizzards with atleast 5 severe ones occurring every year in this month. August is prone to thunderstorms and Hurricanes that ravage coastal areas forcing airports to shut and flights to be cancelled.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38c6a0d1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38c6a0d1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our second factor, we have plotted the Day of the week with number of flights in each category on a Line graph. We can see that Friday Thursday and monday have the highest number of delayed while the number of cancelled flights is roughly the same for all days.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8c6a0d14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8c6a0d14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that the day of the week may affect flight status is because of varying levels of </a:t>
            </a:r>
            <a:r>
              <a:rPr lang="en"/>
              <a:t>airport</a:t>
            </a:r>
            <a:r>
              <a:rPr lang="en"/>
              <a:t> congestion on different days. More the congestion, higher the likelihood of a delayed flight. This reason will not cause flights to be cancelled and hence there is no clear correlation there. For days like Friday and monday, these are peak travelling days for families going on vacations. Thursday is an important day for business travel as businessmen generally prefer to maximise their time spent at their destination.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38c6a0d14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38c6a0d14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for destination city, we plotted a heatmap with the destination cities with the highest percentage of delayed flights.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38c6a0d14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38c6a0d14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discuss the Model we have used to test our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641ff9b3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641ff9b3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 will take you through the following topics, Introduction, Data </a:t>
            </a:r>
            <a:r>
              <a:rPr lang="en"/>
              <a:t>preparation, </a:t>
            </a:r>
            <a:r>
              <a:rPr lang="en"/>
              <a:t>Model and Analysis and lastly the outcomes.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641ff9b3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f641ff9b3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some </a:t>
            </a:r>
            <a:r>
              <a:rPr lang="en"/>
              <a:t>baseline</a:t>
            </a:r>
            <a:r>
              <a:rPr lang="en"/>
              <a:t> Machine Learning Models that support Multiclass </a:t>
            </a:r>
            <a:r>
              <a:rPr lang="en"/>
              <a:t>labelling like DecisionTreeClassifier, BernoulliNB, BaggingClassifier, RandomForestClassifier and </a:t>
            </a:r>
            <a:r>
              <a:rPr lang="en">
                <a:solidFill>
                  <a:schemeClr val="dk1"/>
                </a:solidFill>
              </a:rPr>
              <a:t>ExtraTreeClassifier</a:t>
            </a:r>
            <a:r>
              <a:rPr lang="en"/>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38c6a0d14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38c6a0d14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first round of testing, we chose to use only Airline company as a variable. We tested it out using all 5 of the aforementioned models, and all the heatmaps for the test data look similar to this- with high bias for the 2nd category.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38c6a0d14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38c6a0d14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accuracy for our first round is quite low with the f1 test scores being 0.496. Moreover there was extremely high bias from the heatmaps. So, we wondered whether we could improve our model in any way, and carried out 2 more attempts to do so.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8c6a0d14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38c6a0d14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second round we added more features to the model including Origin and Destination city, Month and Day of the Week. Now for these models, the confusion matrices are no longer highly biased, except Bernoulli, which displays the same bias as in round 1.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38c6a0d14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38c6a0d14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be clearly seen that the accuracy of the second round has improved since the first with the f1 test scores, which is the measure of accuracy, has improved for all 5 models: From 0.496 to roughly 0.58-0.59 for the other models. It can be observed that BernoulliNB model has the same test f1 score, and will hence be dropped due to its high bias. It can also be seen that out of the DecisionTreeClassifier and ExtraTreeClassifier models, which are extremely similar models, the </a:t>
            </a:r>
            <a:r>
              <a:rPr lang="en">
                <a:solidFill>
                  <a:schemeClr val="dk1"/>
                </a:solidFill>
              </a:rPr>
              <a:t>DecisionTreeClassifier has a slightly higher score and hence we will use that and drop the other. We will also keep the Bagging and Random Forest models as they have test scores comparable to DecisionTreeClassifier.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38c6a0d14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38c6a0d14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our final round of testing, we decided to add some polynomial features to the 3 models that we have selected. Their confusion matrices can be seen here, </a:t>
            </a:r>
            <a:r>
              <a:rPr lang="en"/>
              <a:t>with</a:t>
            </a:r>
            <a:r>
              <a:rPr lang="en"/>
              <a:t> similar values and trends as the second </a:t>
            </a:r>
            <a:r>
              <a:rPr lang="en"/>
              <a:t>round.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38c6a0d14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38c6a0d14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will only look at the test f1 scores for the 3 models we selected. It </a:t>
            </a:r>
            <a:r>
              <a:rPr lang="en"/>
              <a:t>can be seen that the accuracy scores for the 3 models are more or less the same as round 2. The values remain in the 0.584-0.587 range for all 3 models, </a:t>
            </a:r>
            <a:r>
              <a:rPr lang="en">
                <a:solidFill>
                  <a:schemeClr val="dk1"/>
                </a:solidFill>
              </a:rPr>
              <a:t>indicating that adding polynomial features did not make much of a difference to our testing model.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8c6a0d14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8c6a0d14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conclude our presentation.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38c6a0d14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38c6a0d14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3 rounds of testing, we saw that on adding more relevant features, the accuracy of the model </a:t>
            </a:r>
            <a:r>
              <a:rPr lang="en"/>
              <a:t>improved</a:t>
            </a:r>
            <a:r>
              <a:rPr lang="en"/>
              <a:t>. However it is also clear that the final accuracy is still low, with it barely touching 0.6, which suggests that it is not easy to predict whether a flight will be delayed or cancelled by only using a handful of factors. Lastly we concluded that polynomial features had no effect on our model, as it is more applicable for regression models, than Tree based models.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38c6a0d14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38c6a0d14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improve our project, we could have used newer models to improve the testing accuracy. We could have also tried to add new features from other data sets such as flight duration and number of on board </a:t>
            </a:r>
            <a:r>
              <a:rPr lang="en"/>
              <a:t>passengers. If this was achieved, we could have further improved our project by also designing a model to predict the delay time of a flight.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73dcd5c3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73dcd5c3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start by introducing our topic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38d0a208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38d0a208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brings us to the end of our presentation. Thank you for your </a:t>
            </a:r>
            <a:r>
              <a:rPr lang="en"/>
              <a:t>time</a:t>
            </a:r>
            <a:r>
              <a:rPr lang="en"/>
              <a:t> and attention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73dcd5c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73dcd5c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Aircraft Industry is extremely important around the globe. Over 20 million flights are taken yearly, a large number of which move within the USA itself. Due to a variety of factors, the number of delayed and cancelled flights has been increasing since 2018.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7778a70a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7778a70a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Problem Statement: How do various factors, that we will discuss soon, affect the status of a flight. The 3 possible flighst status that our project will deal with are On-time, Delayed and cancelled.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641ff9b3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641ff9b3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Dataset, we have selected the Flight Status Prediction Dataset by Rob Mulla, available on Kaggle. It contains all the flight data regarding domestic flights involving the USA, and has data for the years 2018-2022. We </a:t>
            </a:r>
            <a:r>
              <a:rPr lang="en"/>
              <a:t>have selected to only use the data for 2018 and 2019 as those are the pre-covid years, and are hence more indicative of the current trends as we are now moving to a time where covid has become controllable.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7778a70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7778a70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 for choosing this topic is because we, as society, are returning </a:t>
            </a:r>
            <a:r>
              <a:rPr lang="en"/>
              <a:t>from</a:t>
            </a:r>
            <a:r>
              <a:rPr lang="en"/>
              <a:t> the times of peak covid. Though covid still exists and is </a:t>
            </a:r>
            <a:r>
              <a:rPr lang="en"/>
              <a:t>prevalent</a:t>
            </a:r>
            <a:r>
              <a:rPr lang="en"/>
              <a:t>, we are finding ways to live our original lives around it. Air Travel is one such aspect that has become extremely relevant again now that people are travelling more often and with fewer restrictions. Moreover, with our busy lives it is important that we </a:t>
            </a:r>
            <a:r>
              <a:rPr lang="en"/>
              <a:t>predict</a:t>
            </a:r>
            <a:r>
              <a:rPr lang="en"/>
              <a:t> or know our flight’s status ahead of time as it allows us to plan ahead and take decisions accordingly.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37778a70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37778a70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move on to the Data </a:t>
            </a:r>
            <a:r>
              <a:rPr lang="en"/>
              <a:t>Preparation</a:t>
            </a:r>
            <a:r>
              <a:rPr lang="en"/>
              <a:t> for our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38c6a0d14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38c6a0d14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by cleaning the data. The initial dataset had over 100 columns, but we only selected the relevant 23 ones, that can be seen in the picture. Moreover, we cleaned the data to remove all flights from 2020-2022 as we chose not to consider flights from that year.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6125981" y="374375"/>
            <a:ext cx="1511119" cy="1378282"/>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8927" y="115581"/>
            <a:ext cx="2722341" cy="765364"/>
          </a:xfrm>
          <a:custGeom>
            <a:rect b="b" l="l" r="r" t="t"/>
            <a:pathLst>
              <a:path extrusionOk="0" h="7238" w="25745">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6266458" y="241072"/>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5185251" y="504626"/>
            <a:ext cx="264776" cy="238237"/>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6373377" y="1272779"/>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956112" y="1109736"/>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7974850" y="1640243"/>
            <a:ext cx="454052" cy="290734"/>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2" y="3870726"/>
            <a:ext cx="3197045" cy="1331364"/>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5304891" y="2954951"/>
            <a:ext cx="4545167" cy="2819231"/>
            <a:chOff x="5304891" y="2954951"/>
            <a:chExt cx="4545167" cy="2819231"/>
          </a:xfrm>
        </p:grpSpPr>
        <p:sp>
          <p:nvSpPr>
            <p:cNvPr id="19" name="Google Shape;19;p2"/>
            <p:cNvSpPr/>
            <p:nvPr/>
          </p:nvSpPr>
          <p:spPr>
            <a:xfrm flipH="1">
              <a:off x="5304891" y="2954951"/>
              <a:ext cx="3843000" cy="2188447"/>
            </a:xfrm>
            <a:custGeom>
              <a:rect b="b" l="l" r="r" t="t"/>
              <a:pathLst>
                <a:path extrusionOk="0" h="20696" w="36343">
                  <a:moveTo>
                    <a:pt x="5048" y="0"/>
                  </a:moveTo>
                  <a:cubicBezTo>
                    <a:pt x="4983" y="0"/>
                    <a:pt x="4916" y="2"/>
                    <a:pt x="4848" y="5"/>
                  </a:cubicBezTo>
                  <a:cubicBezTo>
                    <a:pt x="1030" y="163"/>
                    <a:pt x="1426" y="5074"/>
                    <a:pt x="1426" y="5074"/>
                  </a:cubicBezTo>
                  <a:cubicBezTo>
                    <a:pt x="1066" y="4534"/>
                    <a:pt x="739" y="4387"/>
                    <a:pt x="489" y="4387"/>
                  </a:cubicBezTo>
                  <a:cubicBezTo>
                    <a:pt x="189" y="4387"/>
                    <a:pt x="0" y="4599"/>
                    <a:pt x="0" y="4599"/>
                  </a:cubicBezTo>
                  <a:lnTo>
                    <a:pt x="0" y="20695"/>
                  </a:lnTo>
                  <a:lnTo>
                    <a:pt x="34774" y="20695"/>
                  </a:lnTo>
                  <a:cubicBezTo>
                    <a:pt x="34774" y="20695"/>
                    <a:pt x="36343" y="18667"/>
                    <a:pt x="34774" y="17226"/>
                  </a:cubicBezTo>
                  <a:cubicBezTo>
                    <a:pt x="34406" y="16884"/>
                    <a:pt x="33993" y="16753"/>
                    <a:pt x="33576" y="16753"/>
                  </a:cubicBezTo>
                  <a:cubicBezTo>
                    <a:pt x="32215" y="16753"/>
                    <a:pt x="30814" y="18145"/>
                    <a:pt x="30814" y="18145"/>
                  </a:cubicBezTo>
                  <a:cubicBezTo>
                    <a:pt x="30814" y="18145"/>
                    <a:pt x="35678" y="10493"/>
                    <a:pt x="29657" y="9700"/>
                  </a:cubicBezTo>
                  <a:cubicBezTo>
                    <a:pt x="29356" y="9661"/>
                    <a:pt x="29066" y="9642"/>
                    <a:pt x="28785" y="9642"/>
                  </a:cubicBezTo>
                  <a:cubicBezTo>
                    <a:pt x="23453" y="9642"/>
                    <a:pt x="21752" y="16434"/>
                    <a:pt x="21752" y="16434"/>
                  </a:cubicBezTo>
                  <a:cubicBezTo>
                    <a:pt x="21300" y="14635"/>
                    <a:pt x="20279" y="14260"/>
                    <a:pt x="19505" y="14260"/>
                  </a:cubicBezTo>
                  <a:cubicBezTo>
                    <a:pt x="18949" y="14260"/>
                    <a:pt x="18520" y="14453"/>
                    <a:pt x="18520" y="14453"/>
                  </a:cubicBezTo>
                  <a:cubicBezTo>
                    <a:pt x="18520" y="14453"/>
                    <a:pt x="23843" y="9748"/>
                    <a:pt x="20358" y="5470"/>
                  </a:cubicBezTo>
                  <a:cubicBezTo>
                    <a:pt x="19312" y="4182"/>
                    <a:pt x="18042" y="3731"/>
                    <a:pt x="16776" y="3731"/>
                  </a:cubicBezTo>
                  <a:cubicBezTo>
                    <a:pt x="13825" y="3731"/>
                    <a:pt x="10900" y="6183"/>
                    <a:pt x="10900" y="6183"/>
                  </a:cubicBezTo>
                  <a:cubicBezTo>
                    <a:pt x="10900" y="6183"/>
                    <a:pt x="11977" y="4203"/>
                    <a:pt x="10393" y="3649"/>
                  </a:cubicBezTo>
                  <a:cubicBezTo>
                    <a:pt x="10146" y="3562"/>
                    <a:pt x="9913" y="3526"/>
                    <a:pt x="9696" y="3526"/>
                  </a:cubicBezTo>
                  <a:cubicBezTo>
                    <a:pt x="8513" y="3526"/>
                    <a:pt x="7779" y="4599"/>
                    <a:pt x="7779" y="4599"/>
                  </a:cubicBezTo>
                  <a:cubicBezTo>
                    <a:pt x="7779" y="4599"/>
                    <a:pt x="8619" y="0"/>
                    <a:pt x="5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rot="-3388888">
              <a:off x="7922978" y="4102696"/>
              <a:ext cx="1863989" cy="1152521"/>
            </a:xfrm>
            <a:custGeom>
              <a:rect b="b" l="l" r="r" t="t"/>
              <a:pathLst>
                <a:path extrusionOk="0" h="14508" w="23464">
                  <a:moveTo>
                    <a:pt x="22082" y="1"/>
                  </a:moveTo>
                  <a:cubicBezTo>
                    <a:pt x="19735" y="1"/>
                    <a:pt x="19297" y="2530"/>
                    <a:pt x="19297" y="2530"/>
                  </a:cubicBezTo>
                  <a:cubicBezTo>
                    <a:pt x="18986" y="2504"/>
                    <a:pt x="18692" y="2492"/>
                    <a:pt x="18413" y="2492"/>
                  </a:cubicBezTo>
                  <a:cubicBezTo>
                    <a:pt x="13356" y="2492"/>
                    <a:pt x="13356" y="6491"/>
                    <a:pt x="13356" y="6491"/>
                  </a:cubicBezTo>
                  <a:cubicBezTo>
                    <a:pt x="7716" y="7489"/>
                    <a:pt x="9110" y="11339"/>
                    <a:pt x="9110" y="11339"/>
                  </a:cubicBezTo>
                  <a:cubicBezTo>
                    <a:pt x="7422" y="9436"/>
                    <a:pt x="5710" y="8844"/>
                    <a:pt x="4233" y="8844"/>
                  </a:cubicBezTo>
                  <a:cubicBezTo>
                    <a:pt x="1798" y="8844"/>
                    <a:pt x="0" y="10451"/>
                    <a:pt x="0" y="10451"/>
                  </a:cubicBezTo>
                  <a:cubicBezTo>
                    <a:pt x="653" y="10330"/>
                    <a:pt x="1275" y="10276"/>
                    <a:pt x="1864" y="10276"/>
                  </a:cubicBezTo>
                  <a:cubicBezTo>
                    <a:pt x="7068" y="10276"/>
                    <a:pt x="9791" y="14507"/>
                    <a:pt x="9791" y="14507"/>
                  </a:cubicBezTo>
                  <a:cubicBezTo>
                    <a:pt x="10092" y="8281"/>
                    <a:pt x="15051" y="7489"/>
                    <a:pt x="15051" y="7489"/>
                  </a:cubicBezTo>
                  <a:cubicBezTo>
                    <a:pt x="15637" y="3623"/>
                    <a:pt x="20485" y="3322"/>
                    <a:pt x="20485" y="3322"/>
                  </a:cubicBezTo>
                  <a:cubicBezTo>
                    <a:pt x="20691" y="756"/>
                    <a:pt x="23463" y="249"/>
                    <a:pt x="23463" y="249"/>
                  </a:cubicBezTo>
                  <a:cubicBezTo>
                    <a:pt x="22942" y="75"/>
                    <a:pt x="22484" y="1"/>
                    <a:pt x="2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715100" y="1272775"/>
            <a:ext cx="4208100" cy="2188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 name="Google Shape;22;p2"/>
          <p:cNvSpPr txBox="1"/>
          <p:nvPr>
            <p:ph idx="1" type="subTitle"/>
          </p:nvPr>
        </p:nvSpPr>
        <p:spPr>
          <a:xfrm>
            <a:off x="715100" y="3461225"/>
            <a:ext cx="43551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55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grpSp>
        <p:nvGrpSpPr>
          <p:cNvPr id="131" name="Google Shape;131;p11"/>
          <p:cNvGrpSpPr/>
          <p:nvPr/>
        </p:nvGrpSpPr>
        <p:grpSpPr>
          <a:xfrm flipH="1">
            <a:off x="4410419" y="3173650"/>
            <a:ext cx="4733581" cy="1969850"/>
            <a:chOff x="-6" y="3326050"/>
            <a:chExt cx="4733581" cy="1969850"/>
          </a:xfrm>
        </p:grpSpPr>
        <p:sp>
          <p:nvSpPr>
            <p:cNvPr id="132" name="Google Shape;132;p11"/>
            <p:cNvSpPr/>
            <p:nvPr/>
          </p:nvSpPr>
          <p:spPr>
            <a:xfrm flipH="1">
              <a:off x="-6" y="3326050"/>
              <a:ext cx="4733581" cy="1969850"/>
            </a:xfrm>
            <a:custGeom>
              <a:rect b="b" l="l" r="r" t="t"/>
              <a:pathLst>
                <a:path extrusionOk="0" h="22086" w="53073">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flipH="1">
              <a:off x="1072366" y="427549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1"/>
          <p:cNvGrpSpPr/>
          <p:nvPr/>
        </p:nvGrpSpPr>
        <p:grpSpPr>
          <a:xfrm flipH="1" rot="-337720">
            <a:off x="-637014" y="260869"/>
            <a:ext cx="2513858" cy="2854119"/>
            <a:chOff x="652975" y="879525"/>
            <a:chExt cx="838075" cy="951575"/>
          </a:xfrm>
        </p:grpSpPr>
        <p:sp>
          <p:nvSpPr>
            <p:cNvPr id="135" name="Google Shape;135;p11"/>
            <p:cNvSpPr/>
            <p:nvPr/>
          </p:nvSpPr>
          <p:spPr>
            <a:xfrm>
              <a:off x="653750" y="1109175"/>
              <a:ext cx="361625" cy="332250"/>
            </a:xfrm>
            <a:custGeom>
              <a:rect b="b" l="l" r="r" t="t"/>
              <a:pathLst>
                <a:path extrusionOk="0" h="13290" w="14465">
                  <a:moveTo>
                    <a:pt x="10359" y="0"/>
                  </a:moveTo>
                  <a:cubicBezTo>
                    <a:pt x="9828" y="0"/>
                    <a:pt x="9234" y="108"/>
                    <a:pt x="8572" y="360"/>
                  </a:cubicBezTo>
                  <a:cubicBezTo>
                    <a:pt x="8572" y="360"/>
                    <a:pt x="10789" y="2214"/>
                    <a:pt x="10504" y="2325"/>
                  </a:cubicBezTo>
                  <a:cubicBezTo>
                    <a:pt x="10497" y="2327"/>
                    <a:pt x="10488" y="2328"/>
                    <a:pt x="10479" y="2328"/>
                  </a:cubicBezTo>
                  <a:cubicBezTo>
                    <a:pt x="10127" y="2328"/>
                    <a:pt x="8476" y="758"/>
                    <a:pt x="7596" y="758"/>
                  </a:cubicBezTo>
                  <a:cubicBezTo>
                    <a:pt x="7549" y="758"/>
                    <a:pt x="7505" y="763"/>
                    <a:pt x="7463" y="772"/>
                  </a:cubicBezTo>
                  <a:cubicBezTo>
                    <a:pt x="6607" y="946"/>
                    <a:pt x="6354" y="1184"/>
                    <a:pt x="6354" y="1184"/>
                  </a:cubicBezTo>
                  <a:cubicBezTo>
                    <a:pt x="6354" y="1184"/>
                    <a:pt x="9966" y="2515"/>
                    <a:pt x="9348" y="3006"/>
                  </a:cubicBezTo>
                  <a:cubicBezTo>
                    <a:pt x="9284" y="3057"/>
                    <a:pt x="9204" y="3079"/>
                    <a:pt x="9111" y="3079"/>
                  </a:cubicBezTo>
                  <a:cubicBezTo>
                    <a:pt x="8382" y="3079"/>
                    <a:pt x="6839" y="1702"/>
                    <a:pt x="5813" y="1702"/>
                  </a:cubicBezTo>
                  <a:cubicBezTo>
                    <a:pt x="5701" y="1702"/>
                    <a:pt x="5596" y="1718"/>
                    <a:pt x="5498" y="1754"/>
                  </a:cubicBezTo>
                  <a:cubicBezTo>
                    <a:pt x="4389" y="2166"/>
                    <a:pt x="1759" y="3941"/>
                    <a:pt x="1759" y="3941"/>
                  </a:cubicBezTo>
                  <a:cubicBezTo>
                    <a:pt x="1759" y="3941"/>
                    <a:pt x="5641" y="4701"/>
                    <a:pt x="5213" y="5145"/>
                  </a:cubicBezTo>
                  <a:cubicBezTo>
                    <a:pt x="5153" y="5202"/>
                    <a:pt x="5042" y="5226"/>
                    <a:pt x="4892" y="5226"/>
                  </a:cubicBezTo>
                  <a:cubicBezTo>
                    <a:pt x="4179" y="5226"/>
                    <a:pt x="2597" y="4688"/>
                    <a:pt x="1619" y="4688"/>
                  </a:cubicBezTo>
                  <a:cubicBezTo>
                    <a:pt x="1272" y="4688"/>
                    <a:pt x="1001" y="4756"/>
                    <a:pt x="872" y="4939"/>
                  </a:cubicBezTo>
                  <a:cubicBezTo>
                    <a:pt x="286" y="5747"/>
                    <a:pt x="1" y="8186"/>
                    <a:pt x="1" y="8186"/>
                  </a:cubicBezTo>
                  <a:cubicBezTo>
                    <a:pt x="1" y="8186"/>
                    <a:pt x="1515" y="7492"/>
                    <a:pt x="2171" y="7492"/>
                  </a:cubicBezTo>
                  <a:cubicBezTo>
                    <a:pt x="2319" y="7492"/>
                    <a:pt x="2424" y="7528"/>
                    <a:pt x="2456" y="7616"/>
                  </a:cubicBezTo>
                  <a:cubicBezTo>
                    <a:pt x="2631" y="8076"/>
                    <a:pt x="460" y="8884"/>
                    <a:pt x="365" y="9185"/>
                  </a:cubicBezTo>
                  <a:cubicBezTo>
                    <a:pt x="286" y="9470"/>
                    <a:pt x="1601" y="11450"/>
                    <a:pt x="1791" y="13050"/>
                  </a:cubicBezTo>
                  <a:cubicBezTo>
                    <a:pt x="1810" y="13214"/>
                    <a:pt x="1833" y="13290"/>
                    <a:pt x="1863" y="13290"/>
                  </a:cubicBezTo>
                  <a:cubicBezTo>
                    <a:pt x="2125" y="13290"/>
                    <a:pt x="2954" y="7541"/>
                    <a:pt x="7304" y="5224"/>
                  </a:cubicBezTo>
                  <a:cubicBezTo>
                    <a:pt x="10379" y="3586"/>
                    <a:pt x="12013" y="3287"/>
                    <a:pt x="12798" y="3287"/>
                  </a:cubicBezTo>
                  <a:cubicBezTo>
                    <a:pt x="13250" y="3287"/>
                    <a:pt x="13419" y="3386"/>
                    <a:pt x="13419" y="3386"/>
                  </a:cubicBezTo>
                  <a:lnTo>
                    <a:pt x="11994" y="4036"/>
                  </a:lnTo>
                  <a:lnTo>
                    <a:pt x="14465" y="3861"/>
                  </a:lnTo>
                  <a:cubicBezTo>
                    <a:pt x="14465" y="3861"/>
                    <a:pt x="13535" y="0"/>
                    <a:pt x="10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871200" y="1180350"/>
              <a:ext cx="172300" cy="472975"/>
            </a:xfrm>
            <a:custGeom>
              <a:rect b="b" l="l" r="r" t="t"/>
              <a:pathLst>
                <a:path extrusionOk="0" h="18919" w="6892">
                  <a:moveTo>
                    <a:pt x="6106" y="0"/>
                  </a:moveTo>
                  <a:cubicBezTo>
                    <a:pt x="5666" y="0"/>
                    <a:pt x="3360" y="39"/>
                    <a:pt x="2630" y="840"/>
                  </a:cubicBezTo>
                  <a:cubicBezTo>
                    <a:pt x="1822" y="1727"/>
                    <a:pt x="1078" y="3502"/>
                    <a:pt x="1078" y="3502"/>
                  </a:cubicBezTo>
                  <a:cubicBezTo>
                    <a:pt x="1078" y="3502"/>
                    <a:pt x="2540" y="3060"/>
                    <a:pt x="3222" y="3060"/>
                  </a:cubicBezTo>
                  <a:cubicBezTo>
                    <a:pt x="3435" y="3060"/>
                    <a:pt x="3572" y="3103"/>
                    <a:pt x="3565" y="3217"/>
                  </a:cubicBezTo>
                  <a:cubicBezTo>
                    <a:pt x="3549" y="3692"/>
                    <a:pt x="777" y="3581"/>
                    <a:pt x="745" y="4801"/>
                  </a:cubicBezTo>
                  <a:cubicBezTo>
                    <a:pt x="761" y="5403"/>
                    <a:pt x="697" y="6005"/>
                    <a:pt x="571" y="6591"/>
                  </a:cubicBezTo>
                  <a:cubicBezTo>
                    <a:pt x="571" y="6591"/>
                    <a:pt x="3212" y="4784"/>
                    <a:pt x="3832" y="4784"/>
                  </a:cubicBezTo>
                  <a:cubicBezTo>
                    <a:pt x="3911" y="4784"/>
                    <a:pt x="3957" y="4814"/>
                    <a:pt x="3961" y="4880"/>
                  </a:cubicBezTo>
                  <a:cubicBezTo>
                    <a:pt x="3993" y="5466"/>
                    <a:pt x="681" y="7146"/>
                    <a:pt x="396" y="7985"/>
                  </a:cubicBezTo>
                  <a:cubicBezTo>
                    <a:pt x="111" y="8825"/>
                    <a:pt x="0" y="11993"/>
                    <a:pt x="444" y="13166"/>
                  </a:cubicBezTo>
                  <a:cubicBezTo>
                    <a:pt x="486" y="13282"/>
                    <a:pt x="539" y="13333"/>
                    <a:pt x="601" y="13333"/>
                  </a:cubicBezTo>
                  <a:cubicBezTo>
                    <a:pt x="1100" y="13333"/>
                    <a:pt x="2182" y="10016"/>
                    <a:pt x="2930" y="10016"/>
                  </a:cubicBezTo>
                  <a:cubicBezTo>
                    <a:pt x="3033" y="10016"/>
                    <a:pt x="3129" y="10078"/>
                    <a:pt x="3216" y="10219"/>
                  </a:cubicBezTo>
                  <a:cubicBezTo>
                    <a:pt x="4024" y="11518"/>
                    <a:pt x="507" y="12611"/>
                    <a:pt x="1188" y="14497"/>
                  </a:cubicBezTo>
                  <a:cubicBezTo>
                    <a:pt x="1886" y="16366"/>
                    <a:pt x="4278" y="18758"/>
                    <a:pt x="5117" y="18917"/>
                  </a:cubicBezTo>
                  <a:cubicBezTo>
                    <a:pt x="5125" y="18918"/>
                    <a:pt x="5132" y="18919"/>
                    <a:pt x="5139" y="18919"/>
                  </a:cubicBezTo>
                  <a:cubicBezTo>
                    <a:pt x="5884" y="18919"/>
                    <a:pt x="2871" y="10637"/>
                    <a:pt x="4864" y="6211"/>
                  </a:cubicBezTo>
                  <a:cubicBezTo>
                    <a:pt x="6892" y="1727"/>
                    <a:pt x="6179" y="1"/>
                    <a:pt x="6179" y="1"/>
                  </a:cubicBezTo>
                  <a:cubicBezTo>
                    <a:pt x="6179" y="1"/>
                    <a:pt x="6153" y="0"/>
                    <a:pt x="6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974175" y="1171250"/>
              <a:ext cx="207950" cy="334625"/>
            </a:xfrm>
            <a:custGeom>
              <a:rect b="b" l="l" r="r" t="t"/>
              <a:pathLst>
                <a:path extrusionOk="0" h="13385" w="8318">
                  <a:moveTo>
                    <a:pt x="3216" y="0"/>
                  </a:moveTo>
                  <a:cubicBezTo>
                    <a:pt x="3216" y="0"/>
                    <a:pt x="0" y="143"/>
                    <a:pt x="634" y="4959"/>
                  </a:cubicBezTo>
                  <a:cubicBezTo>
                    <a:pt x="634" y="4959"/>
                    <a:pt x="1813" y="3887"/>
                    <a:pt x="2249" y="3887"/>
                  </a:cubicBezTo>
                  <a:cubicBezTo>
                    <a:pt x="2287" y="3887"/>
                    <a:pt x="2320" y="3895"/>
                    <a:pt x="2345" y="3913"/>
                  </a:cubicBezTo>
                  <a:cubicBezTo>
                    <a:pt x="2662" y="4135"/>
                    <a:pt x="808" y="4674"/>
                    <a:pt x="888" y="5640"/>
                  </a:cubicBezTo>
                  <a:cubicBezTo>
                    <a:pt x="983" y="6607"/>
                    <a:pt x="1030" y="7129"/>
                    <a:pt x="1030" y="7129"/>
                  </a:cubicBezTo>
                  <a:cubicBezTo>
                    <a:pt x="1030" y="7129"/>
                    <a:pt x="2246" y="4952"/>
                    <a:pt x="2661" y="4952"/>
                  </a:cubicBezTo>
                  <a:cubicBezTo>
                    <a:pt x="2685" y="4952"/>
                    <a:pt x="2707" y="4959"/>
                    <a:pt x="2725" y="4975"/>
                  </a:cubicBezTo>
                  <a:cubicBezTo>
                    <a:pt x="3074" y="5244"/>
                    <a:pt x="1442" y="7177"/>
                    <a:pt x="1394" y="8127"/>
                  </a:cubicBezTo>
                  <a:cubicBezTo>
                    <a:pt x="1347" y="9078"/>
                    <a:pt x="2393" y="10821"/>
                    <a:pt x="2393" y="10821"/>
                  </a:cubicBezTo>
                  <a:cubicBezTo>
                    <a:pt x="2393" y="10821"/>
                    <a:pt x="3521" y="8646"/>
                    <a:pt x="3854" y="8646"/>
                  </a:cubicBezTo>
                  <a:cubicBezTo>
                    <a:pt x="3878" y="8646"/>
                    <a:pt x="3898" y="8657"/>
                    <a:pt x="3913" y="8682"/>
                  </a:cubicBezTo>
                  <a:cubicBezTo>
                    <a:pt x="4135" y="9046"/>
                    <a:pt x="2662" y="10456"/>
                    <a:pt x="3042" y="11518"/>
                  </a:cubicBezTo>
                  <a:cubicBezTo>
                    <a:pt x="3389" y="12433"/>
                    <a:pt x="5726" y="13385"/>
                    <a:pt x="6930" y="13385"/>
                  </a:cubicBezTo>
                  <a:cubicBezTo>
                    <a:pt x="7102" y="13385"/>
                    <a:pt x="7251" y="13365"/>
                    <a:pt x="7367" y="13324"/>
                  </a:cubicBezTo>
                  <a:cubicBezTo>
                    <a:pt x="8318" y="12975"/>
                    <a:pt x="4389" y="8286"/>
                    <a:pt x="3834" y="5894"/>
                  </a:cubicBezTo>
                  <a:cubicBezTo>
                    <a:pt x="3296" y="3501"/>
                    <a:pt x="3216" y="0"/>
                    <a:pt x="3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652975" y="1026200"/>
              <a:ext cx="389350" cy="176350"/>
            </a:xfrm>
            <a:custGeom>
              <a:rect b="b" l="l" r="r" t="t"/>
              <a:pathLst>
                <a:path extrusionOk="0" h="7054" w="15574">
                  <a:moveTo>
                    <a:pt x="5673" y="0"/>
                  </a:moveTo>
                  <a:cubicBezTo>
                    <a:pt x="5394" y="0"/>
                    <a:pt x="5116" y="66"/>
                    <a:pt x="4848" y="226"/>
                  </a:cubicBezTo>
                  <a:cubicBezTo>
                    <a:pt x="4848" y="226"/>
                    <a:pt x="6844" y="1445"/>
                    <a:pt x="6305" y="1794"/>
                  </a:cubicBezTo>
                  <a:cubicBezTo>
                    <a:pt x="6262" y="1821"/>
                    <a:pt x="6212" y="1834"/>
                    <a:pt x="6155" y="1834"/>
                  </a:cubicBezTo>
                  <a:cubicBezTo>
                    <a:pt x="5653" y="1834"/>
                    <a:pt x="4666" y="855"/>
                    <a:pt x="3904" y="855"/>
                  </a:cubicBezTo>
                  <a:cubicBezTo>
                    <a:pt x="3715" y="855"/>
                    <a:pt x="3540" y="915"/>
                    <a:pt x="3390" y="1065"/>
                  </a:cubicBezTo>
                  <a:cubicBezTo>
                    <a:pt x="2551" y="1873"/>
                    <a:pt x="1980" y="2570"/>
                    <a:pt x="1980" y="2570"/>
                  </a:cubicBezTo>
                  <a:cubicBezTo>
                    <a:pt x="1980" y="2570"/>
                    <a:pt x="2473" y="2513"/>
                    <a:pt x="2896" y="2513"/>
                  </a:cubicBezTo>
                  <a:cubicBezTo>
                    <a:pt x="3304" y="2513"/>
                    <a:pt x="3648" y="2566"/>
                    <a:pt x="3422" y="2776"/>
                  </a:cubicBezTo>
                  <a:cubicBezTo>
                    <a:pt x="2978" y="3220"/>
                    <a:pt x="1584" y="2966"/>
                    <a:pt x="1046" y="3378"/>
                  </a:cubicBezTo>
                  <a:cubicBezTo>
                    <a:pt x="491" y="3806"/>
                    <a:pt x="0" y="5311"/>
                    <a:pt x="0" y="5311"/>
                  </a:cubicBezTo>
                  <a:cubicBezTo>
                    <a:pt x="0" y="5311"/>
                    <a:pt x="3543" y="2892"/>
                    <a:pt x="7141" y="2892"/>
                  </a:cubicBezTo>
                  <a:cubicBezTo>
                    <a:pt x="8045" y="2892"/>
                    <a:pt x="8951" y="3044"/>
                    <a:pt x="9807" y="3426"/>
                  </a:cubicBezTo>
                  <a:cubicBezTo>
                    <a:pt x="14068" y="5311"/>
                    <a:pt x="14448" y="7054"/>
                    <a:pt x="14448" y="7054"/>
                  </a:cubicBezTo>
                  <a:cubicBezTo>
                    <a:pt x="14448" y="7054"/>
                    <a:pt x="15573" y="4677"/>
                    <a:pt x="14971" y="4218"/>
                  </a:cubicBezTo>
                  <a:cubicBezTo>
                    <a:pt x="14866" y="4137"/>
                    <a:pt x="14799" y="4104"/>
                    <a:pt x="14758" y="4104"/>
                  </a:cubicBezTo>
                  <a:cubicBezTo>
                    <a:pt x="14577" y="4104"/>
                    <a:pt x="14865" y="4713"/>
                    <a:pt x="14602" y="4713"/>
                  </a:cubicBezTo>
                  <a:cubicBezTo>
                    <a:pt x="14567" y="4713"/>
                    <a:pt x="14522" y="4702"/>
                    <a:pt x="14464" y="4677"/>
                  </a:cubicBezTo>
                  <a:cubicBezTo>
                    <a:pt x="13862" y="4440"/>
                    <a:pt x="14955" y="3743"/>
                    <a:pt x="13656" y="2539"/>
                  </a:cubicBezTo>
                  <a:lnTo>
                    <a:pt x="12373" y="1319"/>
                  </a:lnTo>
                  <a:lnTo>
                    <a:pt x="12373" y="1319"/>
                  </a:lnTo>
                  <a:cubicBezTo>
                    <a:pt x="12373" y="1319"/>
                    <a:pt x="13450" y="3093"/>
                    <a:pt x="12928" y="3426"/>
                  </a:cubicBezTo>
                  <a:cubicBezTo>
                    <a:pt x="12885" y="3452"/>
                    <a:pt x="12848" y="3465"/>
                    <a:pt x="12817" y="3465"/>
                  </a:cubicBezTo>
                  <a:cubicBezTo>
                    <a:pt x="12455" y="3465"/>
                    <a:pt x="12762" y="1801"/>
                    <a:pt x="11391" y="970"/>
                  </a:cubicBezTo>
                  <a:cubicBezTo>
                    <a:pt x="10871" y="664"/>
                    <a:pt x="10572" y="525"/>
                    <a:pt x="10433" y="525"/>
                  </a:cubicBezTo>
                  <a:cubicBezTo>
                    <a:pt x="10168" y="525"/>
                    <a:pt x="10475" y="1022"/>
                    <a:pt x="10931" y="1810"/>
                  </a:cubicBezTo>
                  <a:cubicBezTo>
                    <a:pt x="11247" y="2356"/>
                    <a:pt x="11261" y="2618"/>
                    <a:pt x="11110" y="2618"/>
                  </a:cubicBezTo>
                  <a:cubicBezTo>
                    <a:pt x="10928" y="2618"/>
                    <a:pt x="10507" y="2236"/>
                    <a:pt x="10092" y="1509"/>
                  </a:cubicBezTo>
                  <a:cubicBezTo>
                    <a:pt x="9347" y="194"/>
                    <a:pt x="8571" y="321"/>
                    <a:pt x="7921" y="210"/>
                  </a:cubicBezTo>
                  <a:cubicBezTo>
                    <a:pt x="7885" y="203"/>
                    <a:pt x="7856" y="199"/>
                    <a:pt x="7834" y="199"/>
                  </a:cubicBezTo>
                  <a:cubicBezTo>
                    <a:pt x="7457" y="199"/>
                    <a:pt x="9126" y="1180"/>
                    <a:pt x="8872" y="1525"/>
                  </a:cubicBezTo>
                  <a:cubicBezTo>
                    <a:pt x="8854" y="1548"/>
                    <a:pt x="8829" y="1559"/>
                    <a:pt x="8797" y="1559"/>
                  </a:cubicBezTo>
                  <a:cubicBezTo>
                    <a:pt x="8414" y="1559"/>
                    <a:pt x="7030" y="0"/>
                    <a:pt x="56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995175" y="879525"/>
              <a:ext cx="217825" cy="311725"/>
            </a:xfrm>
            <a:custGeom>
              <a:rect b="b" l="l" r="r" t="t"/>
              <a:pathLst>
                <a:path extrusionOk="0" h="12469" w="8713">
                  <a:moveTo>
                    <a:pt x="5512" y="0"/>
                  </a:moveTo>
                  <a:cubicBezTo>
                    <a:pt x="4929" y="0"/>
                    <a:pt x="3795" y="345"/>
                    <a:pt x="3580" y="1055"/>
                  </a:cubicBezTo>
                  <a:cubicBezTo>
                    <a:pt x="3279" y="2100"/>
                    <a:pt x="3834" y="3098"/>
                    <a:pt x="3533" y="3146"/>
                  </a:cubicBezTo>
                  <a:cubicBezTo>
                    <a:pt x="3528" y="3147"/>
                    <a:pt x="3523" y="3147"/>
                    <a:pt x="3518" y="3147"/>
                  </a:cubicBezTo>
                  <a:cubicBezTo>
                    <a:pt x="3210" y="3147"/>
                    <a:pt x="3028" y="1698"/>
                    <a:pt x="3137" y="1324"/>
                  </a:cubicBezTo>
                  <a:cubicBezTo>
                    <a:pt x="3144" y="1298"/>
                    <a:pt x="3139" y="1285"/>
                    <a:pt x="3125" y="1285"/>
                  </a:cubicBezTo>
                  <a:cubicBezTo>
                    <a:pt x="2944" y="1285"/>
                    <a:pt x="1183" y="3319"/>
                    <a:pt x="1521" y="4112"/>
                  </a:cubicBezTo>
                  <a:cubicBezTo>
                    <a:pt x="1901" y="4984"/>
                    <a:pt x="2361" y="5839"/>
                    <a:pt x="2250" y="5982"/>
                  </a:cubicBezTo>
                  <a:cubicBezTo>
                    <a:pt x="2237" y="5996"/>
                    <a:pt x="2218" y="6003"/>
                    <a:pt x="2195" y="6003"/>
                  </a:cubicBezTo>
                  <a:cubicBezTo>
                    <a:pt x="1982" y="6003"/>
                    <a:pt x="1370" y="5425"/>
                    <a:pt x="1299" y="4397"/>
                  </a:cubicBezTo>
                  <a:cubicBezTo>
                    <a:pt x="1279" y="4166"/>
                    <a:pt x="1238" y="4072"/>
                    <a:pt x="1187" y="4072"/>
                  </a:cubicBezTo>
                  <a:cubicBezTo>
                    <a:pt x="993" y="4072"/>
                    <a:pt x="668" y="5467"/>
                    <a:pt x="982" y="5744"/>
                  </a:cubicBezTo>
                  <a:cubicBezTo>
                    <a:pt x="1378" y="6093"/>
                    <a:pt x="2028" y="6679"/>
                    <a:pt x="1774" y="6901"/>
                  </a:cubicBezTo>
                  <a:cubicBezTo>
                    <a:pt x="1757" y="6916"/>
                    <a:pt x="1738" y="6924"/>
                    <a:pt x="1717" y="6924"/>
                  </a:cubicBezTo>
                  <a:cubicBezTo>
                    <a:pt x="1473" y="6924"/>
                    <a:pt x="976" y="5948"/>
                    <a:pt x="796" y="5948"/>
                  </a:cubicBezTo>
                  <a:cubicBezTo>
                    <a:pt x="774" y="5948"/>
                    <a:pt x="756" y="5963"/>
                    <a:pt x="745" y="5998"/>
                  </a:cubicBezTo>
                  <a:cubicBezTo>
                    <a:pt x="650" y="6346"/>
                    <a:pt x="523" y="8025"/>
                    <a:pt x="1267" y="8612"/>
                  </a:cubicBezTo>
                  <a:cubicBezTo>
                    <a:pt x="1892" y="9080"/>
                    <a:pt x="1811" y="9517"/>
                    <a:pt x="1586" y="9517"/>
                  </a:cubicBezTo>
                  <a:cubicBezTo>
                    <a:pt x="1538" y="9517"/>
                    <a:pt x="1482" y="9496"/>
                    <a:pt x="1426" y="9451"/>
                  </a:cubicBezTo>
                  <a:cubicBezTo>
                    <a:pt x="1204" y="9265"/>
                    <a:pt x="803" y="8419"/>
                    <a:pt x="550" y="8419"/>
                  </a:cubicBezTo>
                  <a:cubicBezTo>
                    <a:pt x="458" y="8419"/>
                    <a:pt x="386" y="8528"/>
                    <a:pt x="349" y="8817"/>
                  </a:cubicBezTo>
                  <a:cubicBezTo>
                    <a:pt x="222" y="9895"/>
                    <a:pt x="1473" y="10275"/>
                    <a:pt x="1347" y="10560"/>
                  </a:cubicBezTo>
                  <a:cubicBezTo>
                    <a:pt x="1265" y="10723"/>
                    <a:pt x="1153" y="10880"/>
                    <a:pt x="978" y="10880"/>
                  </a:cubicBezTo>
                  <a:cubicBezTo>
                    <a:pt x="846" y="10880"/>
                    <a:pt x="678" y="10790"/>
                    <a:pt x="459" y="10544"/>
                  </a:cubicBezTo>
                  <a:cubicBezTo>
                    <a:pt x="414" y="10493"/>
                    <a:pt x="372" y="10470"/>
                    <a:pt x="336" y="10470"/>
                  </a:cubicBezTo>
                  <a:cubicBezTo>
                    <a:pt x="0" y="10470"/>
                    <a:pt x="130" y="12469"/>
                    <a:pt x="1766" y="12469"/>
                  </a:cubicBezTo>
                  <a:cubicBezTo>
                    <a:pt x="1971" y="12469"/>
                    <a:pt x="2201" y="12437"/>
                    <a:pt x="2456" y="12366"/>
                  </a:cubicBezTo>
                  <a:cubicBezTo>
                    <a:pt x="2456" y="12366"/>
                    <a:pt x="1521" y="8215"/>
                    <a:pt x="3374" y="5332"/>
                  </a:cubicBezTo>
                  <a:cubicBezTo>
                    <a:pt x="5212" y="2465"/>
                    <a:pt x="8539" y="1007"/>
                    <a:pt x="8650" y="516"/>
                  </a:cubicBezTo>
                  <a:cubicBezTo>
                    <a:pt x="8713" y="281"/>
                    <a:pt x="8275" y="189"/>
                    <a:pt x="7760" y="189"/>
                  </a:cubicBezTo>
                  <a:cubicBezTo>
                    <a:pt x="7233" y="189"/>
                    <a:pt x="6625" y="285"/>
                    <a:pt x="6385" y="421"/>
                  </a:cubicBezTo>
                  <a:cubicBezTo>
                    <a:pt x="5925" y="690"/>
                    <a:pt x="6036" y="1752"/>
                    <a:pt x="5545" y="1863"/>
                  </a:cubicBezTo>
                  <a:cubicBezTo>
                    <a:pt x="5524" y="1867"/>
                    <a:pt x="5506" y="1869"/>
                    <a:pt x="5488" y="1869"/>
                  </a:cubicBezTo>
                  <a:cubicBezTo>
                    <a:pt x="5085" y="1869"/>
                    <a:pt x="5450" y="686"/>
                    <a:pt x="5814" y="231"/>
                  </a:cubicBezTo>
                  <a:cubicBezTo>
                    <a:pt x="5942" y="78"/>
                    <a:pt x="5789" y="0"/>
                    <a:pt x="5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1018350" y="939575"/>
              <a:ext cx="396875" cy="253875"/>
            </a:xfrm>
            <a:custGeom>
              <a:rect b="b" l="l" r="r" t="t"/>
              <a:pathLst>
                <a:path extrusionOk="0" h="10155" w="15875">
                  <a:moveTo>
                    <a:pt x="9919" y="0"/>
                  </a:moveTo>
                  <a:cubicBezTo>
                    <a:pt x="9109" y="0"/>
                    <a:pt x="6517" y="983"/>
                    <a:pt x="6234" y="1774"/>
                  </a:cubicBezTo>
                  <a:cubicBezTo>
                    <a:pt x="5854" y="2819"/>
                    <a:pt x="6170" y="3833"/>
                    <a:pt x="5727" y="3992"/>
                  </a:cubicBezTo>
                  <a:cubicBezTo>
                    <a:pt x="5707" y="3999"/>
                    <a:pt x="5690" y="4002"/>
                    <a:pt x="5673" y="4002"/>
                  </a:cubicBezTo>
                  <a:cubicBezTo>
                    <a:pt x="5319" y="4002"/>
                    <a:pt x="5701" y="2412"/>
                    <a:pt x="5822" y="1821"/>
                  </a:cubicBezTo>
                  <a:cubicBezTo>
                    <a:pt x="5860" y="1652"/>
                    <a:pt x="5781" y="1580"/>
                    <a:pt x="5646" y="1580"/>
                  </a:cubicBezTo>
                  <a:cubicBezTo>
                    <a:pt x="5276" y="1580"/>
                    <a:pt x="4485" y="2127"/>
                    <a:pt x="4555" y="2708"/>
                  </a:cubicBezTo>
                  <a:cubicBezTo>
                    <a:pt x="4650" y="3516"/>
                    <a:pt x="5093" y="4245"/>
                    <a:pt x="4650" y="4419"/>
                  </a:cubicBezTo>
                  <a:cubicBezTo>
                    <a:pt x="4623" y="4429"/>
                    <a:pt x="4598" y="4433"/>
                    <a:pt x="4574" y="4433"/>
                  </a:cubicBezTo>
                  <a:cubicBezTo>
                    <a:pt x="4201" y="4433"/>
                    <a:pt x="4165" y="3322"/>
                    <a:pt x="4269" y="2756"/>
                  </a:cubicBezTo>
                  <a:cubicBezTo>
                    <a:pt x="4283" y="2681"/>
                    <a:pt x="4260" y="2648"/>
                    <a:pt x="4208" y="2648"/>
                  </a:cubicBezTo>
                  <a:cubicBezTo>
                    <a:pt x="3845" y="2648"/>
                    <a:pt x="2085" y="4335"/>
                    <a:pt x="2321" y="5085"/>
                  </a:cubicBezTo>
                  <a:cubicBezTo>
                    <a:pt x="2606" y="5940"/>
                    <a:pt x="2717" y="6526"/>
                    <a:pt x="2558" y="6606"/>
                  </a:cubicBezTo>
                  <a:cubicBezTo>
                    <a:pt x="2552" y="6608"/>
                    <a:pt x="2545" y="6609"/>
                    <a:pt x="2538" y="6609"/>
                  </a:cubicBezTo>
                  <a:cubicBezTo>
                    <a:pt x="2362" y="6609"/>
                    <a:pt x="2100" y="5871"/>
                    <a:pt x="2115" y="5322"/>
                  </a:cubicBezTo>
                  <a:cubicBezTo>
                    <a:pt x="2118" y="5256"/>
                    <a:pt x="2107" y="5225"/>
                    <a:pt x="2084" y="5225"/>
                  </a:cubicBezTo>
                  <a:cubicBezTo>
                    <a:pt x="1915" y="5225"/>
                    <a:pt x="1123" y="6944"/>
                    <a:pt x="1529" y="7699"/>
                  </a:cubicBezTo>
                  <a:cubicBezTo>
                    <a:pt x="1734" y="8103"/>
                    <a:pt x="1684" y="8316"/>
                    <a:pt x="1578" y="8316"/>
                  </a:cubicBezTo>
                  <a:cubicBezTo>
                    <a:pt x="1455" y="8316"/>
                    <a:pt x="1257" y="8032"/>
                    <a:pt x="1291" y="7429"/>
                  </a:cubicBezTo>
                  <a:cubicBezTo>
                    <a:pt x="1303" y="7209"/>
                    <a:pt x="1247" y="7112"/>
                    <a:pt x="1163" y="7112"/>
                  </a:cubicBezTo>
                  <a:cubicBezTo>
                    <a:pt x="817" y="7112"/>
                    <a:pt x="0" y="8741"/>
                    <a:pt x="1529" y="10154"/>
                  </a:cubicBezTo>
                  <a:cubicBezTo>
                    <a:pt x="1529" y="10154"/>
                    <a:pt x="3350" y="5940"/>
                    <a:pt x="6788" y="4879"/>
                  </a:cubicBezTo>
                  <a:cubicBezTo>
                    <a:pt x="7880" y="4537"/>
                    <a:pt x="9210" y="4428"/>
                    <a:pt x="10512" y="4428"/>
                  </a:cubicBezTo>
                  <a:cubicBezTo>
                    <a:pt x="12797" y="4428"/>
                    <a:pt x="14994" y="4763"/>
                    <a:pt x="15654" y="4763"/>
                  </a:cubicBezTo>
                  <a:cubicBezTo>
                    <a:pt x="15803" y="4763"/>
                    <a:pt x="15874" y="4746"/>
                    <a:pt x="15850" y="4704"/>
                  </a:cubicBezTo>
                  <a:cubicBezTo>
                    <a:pt x="15664" y="4378"/>
                    <a:pt x="14380" y="1675"/>
                    <a:pt x="13778" y="1675"/>
                  </a:cubicBezTo>
                  <a:cubicBezTo>
                    <a:pt x="13766" y="1675"/>
                    <a:pt x="13755" y="1676"/>
                    <a:pt x="13743" y="1679"/>
                  </a:cubicBezTo>
                  <a:cubicBezTo>
                    <a:pt x="13248" y="1770"/>
                    <a:pt x="12496" y="2471"/>
                    <a:pt x="12095" y="2471"/>
                  </a:cubicBezTo>
                  <a:cubicBezTo>
                    <a:pt x="12008" y="2471"/>
                    <a:pt x="11937" y="2439"/>
                    <a:pt x="11890" y="2360"/>
                  </a:cubicBezTo>
                  <a:cubicBezTo>
                    <a:pt x="11627" y="1942"/>
                    <a:pt x="13206" y="1313"/>
                    <a:pt x="13546" y="1313"/>
                  </a:cubicBezTo>
                  <a:cubicBezTo>
                    <a:pt x="13555" y="1313"/>
                    <a:pt x="13562" y="1313"/>
                    <a:pt x="13569" y="1314"/>
                  </a:cubicBezTo>
                  <a:cubicBezTo>
                    <a:pt x="13572" y="1314"/>
                    <a:pt x="13574" y="1315"/>
                    <a:pt x="13576" y="1315"/>
                  </a:cubicBezTo>
                  <a:cubicBezTo>
                    <a:pt x="13763" y="1315"/>
                    <a:pt x="11811" y="86"/>
                    <a:pt x="10906" y="86"/>
                  </a:cubicBezTo>
                  <a:cubicBezTo>
                    <a:pt x="10785" y="86"/>
                    <a:pt x="10682" y="108"/>
                    <a:pt x="10606" y="158"/>
                  </a:cubicBezTo>
                  <a:cubicBezTo>
                    <a:pt x="9973" y="601"/>
                    <a:pt x="9703" y="2170"/>
                    <a:pt x="9276" y="2217"/>
                  </a:cubicBezTo>
                  <a:cubicBezTo>
                    <a:pt x="9259" y="2220"/>
                    <a:pt x="9243" y="2221"/>
                    <a:pt x="9227" y="2221"/>
                  </a:cubicBezTo>
                  <a:cubicBezTo>
                    <a:pt x="8829" y="2221"/>
                    <a:pt x="8813" y="1447"/>
                    <a:pt x="9957" y="395"/>
                  </a:cubicBezTo>
                  <a:cubicBezTo>
                    <a:pt x="10265" y="116"/>
                    <a:pt x="10197" y="0"/>
                    <a:pt x="9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1051725" y="1108700"/>
              <a:ext cx="423275" cy="261100"/>
            </a:xfrm>
            <a:custGeom>
              <a:rect b="b" l="l" r="r" t="t"/>
              <a:pathLst>
                <a:path extrusionOk="0" h="10444" w="16931">
                  <a:moveTo>
                    <a:pt x="5607" y="1"/>
                  </a:moveTo>
                  <a:cubicBezTo>
                    <a:pt x="5103" y="1"/>
                    <a:pt x="4650" y="141"/>
                    <a:pt x="4408" y="522"/>
                  </a:cubicBezTo>
                  <a:cubicBezTo>
                    <a:pt x="3772" y="1520"/>
                    <a:pt x="3806" y="2041"/>
                    <a:pt x="3561" y="2041"/>
                  </a:cubicBezTo>
                  <a:cubicBezTo>
                    <a:pt x="3506" y="2041"/>
                    <a:pt x="3438" y="2015"/>
                    <a:pt x="3346" y="1964"/>
                  </a:cubicBezTo>
                  <a:cubicBezTo>
                    <a:pt x="2839" y="1678"/>
                    <a:pt x="3552" y="649"/>
                    <a:pt x="4043" y="253"/>
                  </a:cubicBezTo>
                  <a:cubicBezTo>
                    <a:pt x="4160" y="162"/>
                    <a:pt x="3991" y="98"/>
                    <a:pt x="3669" y="98"/>
                  </a:cubicBezTo>
                  <a:cubicBezTo>
                    <a:pt x="2630" y="98"/>
                    <a:pt x="0" y="766"/>
                    <a:pt x="194" y="3389"/>
                  </a:cubicBezTo>
                  <a:cubicBezTo>
                    <a:pt x="1068" y="3185"/>
                    <a:pt x="1955" y="3084"/>
                    <a:pt x="2839" y="3084"/>
                  </a:cubicBezTo>
                  <a:cubicBezTo>
                    <a:pt x="4967" y="3084"/>
                    <a:pt x="7071" y="3669"/>
                    <a:pt x="8907" y="4799"/>
                  </a:cubicBezTo>
                  <a:cubicBezTo>
                    <a:pt x="13264" y="7493"/>
                    <a:pt x="15466" y="10281"/>
                    <a:pt x="16210" y="10439"/>
                  </a:cubicBezTo>
                  <a:cubicBezTo>
                    <a:pt x="16224" y="10442"/>
                    <a:pt x="16238" y="10444"/>
                    <a:pt x="16251" y="10444"/>
                  </a:cubicBezTo>
                  <a:cubicBezTo>
                    <a:pt x="16931" y="10444"/>
                    <a:pt x="15865" y="6367"/>
                    <a:pt x="14325" y="4657"/>
                  </a:cubicBezTo>
                  <a:cubicBezTo>
                    <a:pt x="14325" y="4657"/>
                    <a:pt x="12374" y="5172"/>
                    <a:pt x="11572" y="5172"/>
                  </a:cubicBezTo>
                  <a:cubicBezTo>
                    <a:pt x="11409" y="5172"/>
                    <a:pt x="11294" y="5151"/>
                    <a:pt x="11252" y="5100"/>
                  </a:cubicBezTo>
                  <a:cubicBezTo>
                    <a:pt x="11014" y="4783"/>
                    <a:pt x="13977" y="4229"/>
                    <a:pt x="13977" y="4229"/>
                  </a:cubicBezTo>
                  <a:cubicBezTo>
                    <a:pt x="13977" y="4229"/>
                    <a:pt x="12472" y="3041"/>
                    <a:pt x="9826" y="2296"/>
                  </a:cubicBezTo>
                  <a:cubicBezTo>
                    <a:pt x="9826" y="2296"/>
                    <a:pt x="8124" y="3078"/>
                    <a:pt x="7576" y="3078"/>
                  </a:cubicBezTo>
                  <a:cubicBezTo>
                    <a:pt x="7510" y="3078"/>
                    <a:pt x="7461" y="3066"/>
                    <a:pt x="7434" y="3041"/>
                  </a:cubicBezTo>
                  <a:cubicBezTo>
                    <a:pt x="7180" y="2803"/>
                    <a:pt x="9382" y="1932"/>
                    <a:pt x="9382" y="1932"/>
                  </a:cubicBezTo>
                  <a:cubicBezTo>
                    <a:pt x="9382" y="1932"/>
                    <a:pt x="8777" y="1368"/>
                    <a:pt x="8348" y="1368"/>
                  </a:cubicBezTo>
                  <a:cubicBezTo>
                    <a:pt x="8317" y="1368"/>
                    <a:pt x="8287" y="1371"/>
                    <a:pt x="8257" y="1377"/>
                  </a:cubicBezTo>
                  <a:cubicBezTo>
                    <a:pt x="7890" y="1459"/>
                    <a:pt x="7018" y="2255"/>
                    <a:pt x="6459" y="2255"/>
                  </a:cubicBezTo>
                  <a:cubicBezTo>
                    <a:pt x="6368" y="2255"/>
                    <a:pt x="6285" y="2234"/>
                    <a:pt x="6214" y="2185"/>
                  </a:cubicBezTo>
                  <a:cubicBezTo>
                    <a:pt x="5723" y="1837"/>
                    <a:pt x="7798" y="1346"/>
                    <a:pt x="7956" y="950"/>
                  </a:cubicBezTo>
                  <a:cubicBezTo>
                    <a:pt x="8065" y="677"/>
                    <a:pt x="6714" y="1"/>
                    <a:pt x="5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1056550" y="1167875"/>
              <a:ext cx="272125" cy="283425"/>
            </a:xfrm>
            <a:custGeom>
              <a:rect b="b" l="l" r="r" t="t"/>
              <a:pathLst>
                <a:path extrusionOk="0" h="11337" w="10885">
                  <a:moveTo>
                    <a:pt x="1586" y="1"/>
                  </a:moveTo>
                  <a:cubicBezTo>
                    <a:pt x="897" y="1"/>
                    <a:pt x="50" y="242"/>
                    <a:pt x="1" y="1022"/>
                  </a:cubicBezTo>
                  <a:cubicBezTo>
                    <a:pt x="1" y="1022"/>
                    <a:pt x="2931" y="1292"/>
                    <a:pt x="6195" y="4920"/>
                  </a:cubicBezTo>
                  <a:cubicBezTo>
                    <a:pt x="9456" y="8527"/>
                    <a:pt x="9756" y="11336"/>
                    <a:pt x="10320" y="11336"/>
                  </a:cubicBezTo>
                  <a:cubicBezTo>
                    <a:pt x="10324" y="11336"/>
                    <a:pt x="10327" y="11336"/>
                    <a:pt x="10330" y="11336"/>
                  </a:cubicBezTo>
                  <a:cubicBezTo>
                    <a:pt x="10884" y="11288"/>
                    <a:pt x="10774" y="6932"/>
                    <a:pt x="10377" y="6314"/>
                  </a:cubicBezTo>
                  <a:cubicBezTo>
                    <a:pt x="9981" y="5696"/>
                    <a:pt x="8445" y="6219"/>
                    <a:pt x="8255" y="5633"/>
                  </a:cubicBezTo>
                  <a:cubicBezTo>
                    <a:pt x="8204" y="5474"/>
                    <a:pt x="8310" y="5419"/>
                    <a:pt x="8494" y="5419"/>
                  </a:cubicBezTo>
                  <a:cubicBezTo>
                    <a:pt x="8917" y="5419"/>
                    <a:pt x="9752" y="5711"/>
                    <a:pt x="10049" y="5711"/>
                  </a:cubicBezTo>
                  <a:cubicBezTo>
                    <a:pt x="10113" y="5711"/>
                    <a:pt x="10152" y="5697"/>
                    <a:pt x="10156" y="5664"/>
                  </a:cubicBezTo>
                  <a:cubicBezTo>
                    <a:pt x="10187" y="5427"/>
                    <a:pt x="9506" y="3304"/>
                    <a:pt x="7827" y="3019"/>
                  </a:cubicBezTo>
                  <a:cubicBezTo>
                    <a:pt x="6163" y="2733"/>
                    <a:pt x="5609" y="2670"/>
                    <a:pt x="5704" y="2480"/>
                  </a:cubicBezTo>
                  <a:cubicBezTo>
                    <a:pt x="5738" y="2406"/>
                    <a:pt x="5906" y="2381"/>
                    <a:pt x="6130" y="2381"/>
                  </a:cubicBezTo>
                  <a:cubicBezTo>
                    <a:pt x="6529" y="2381"/>
                    <a:pt x="7106" y="2460"/>
                    <a:pt x="7431" y="2480"/>
                  </a:cubicBezTo>
                  <a:cubicBezTo>
                    <a:pt x="7434" y="2480"/>
                    <a:pt x="7438" y="2480"/>
                    <a:pt x="7441" y="2480"/>
                  </a:cubicBezTo>
                  <a:cubicBezTo>
                    <a:pt x="7850" y="2480"/>
                    <a:pt x="7215" y="1677"/>
                    <a:pt x="6400" y="1677"/>
                  </a:cubicBezTo>
                  <a:cubicBezTo>
                    <a:pt x="6251" y="1677"/>
                    <a:pt x="6097" y="1704"/>
                    <a:pt x="5942" y="1767"/>
                  </a:cubicBezTo>
                  <a:cubicBezTo>
                    <a:pt x="5385" y="1981"/>
                    <a:pt x="5023" y="2112"/>
                    <a:pt x="4840" y="2112"/>
                  </a:cubicBezTo>
                  <a:cubicBezTo>
                    <a:pt x="4685" y="2112"/>
                    <a:pt x="4659" y="2017"/>
                    <a:pt x="4753" y="1799"/>
                  </a:cubicBezTo>
                  <a:cubicBezTo>
                    <a:pt x="4943" y="1323"/>
                    <a:pt x="6971" y="1403"/>
                    <a:pt x="6813" y="1133"/>
                  </a:cubicBezTo>
                  <a:cubicBezTo>
                    <a:pt x="6681" y="942"/>
                    <a:pt x="5158" y="235"/>
                    <a:pt x="4113" y="235"/>
                  </a:cubicBezTo>
                  <a:cubicBezTo>
                    <a:pt x="3775" y="235"/>
                    <a:pt x="3486" y="310"/>
                    <a:pt x="3312" y="500"/>
                  </a:cubicBezTo>
                  <a:cubicBezTo>
                    <a:pt x="3046" y="782"/>
                    <a:pt x="2746" y="886"/>
                    <a:pt x="2511" y="886"/>
                  </a:cubicBezTo>
                  <a:cubicBezTo>
                    <a:pt x="2114" y="886"/>
                    <a:pt x="1903" y="592"/>
                    <a:pt x="2361" y="373"/>
                  </a:cubicBezTo>
                  <a:cubicBezTo>
                    <a:pt x="2708" y="199"/>
                    <a:pt x="2212" y="1"/>
                    <a:pt x="15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1045450" y="1185100"/>
              <a:ext cx="445600" cy="646000"/>
            </a:xfrm>
            <a:custGeom>
              <a:rect b="b" l="l" r="r" t="t"/>
              <a:pathLst>
                <a:path extrusionOk="0" h="25840" w="17824">
                  <a:moveTo>
                    <a:pt x="904" y="1"/>
                  </a:moveTo>
                  <a:lnTo>
                    <a:pt x="1" y="333"/>
                  </a:lnTo>
                  <a:cubicBezTo>
                    <a:pt x="1" y="333"/>
                    <a:pt x="1015" y="3233"/>
                    <a:pt x="6180" y="9237"/>
                  </a:cubicBezTo>
                  <a:cubicBezTo>
                    <a:pt x="12184" y="16192"/>
                    <a:pt x="14085" y="25840"/>
                    <a:pt x="14085" y="25840"/>
                  </a:cubicBezTo>
                  <a:lnTo>
                    <a:pt x="17824" y="24462"/>
                  </a:lnTo>
                  <a:cubicBezTo>
                    <a:pt x="16461" y="21166"/>
                    <a:pt x="13198" y="13277"/>
                    <a:pt x="7590" y="8191"/>
                  </a:cubicBezTo>
                  <a:cubicBezTo>
                    <a:pt x="1284" y="2456"/>
                    <a:pt x="904" y="1"/>
                    <a:pt x="9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1"/>
          <p:cNvSpPr/>
          <p:nvPr/>
        </p:nvSpPr>
        <p:spPr>
          <a:xfrm flipH="1">
            <a:off x="7252861" y="-87825"/>
            <a:ext cx="1578207" cy="1439473"/>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50570" y="3390485"/>
            <a:ext cx="3095691" cy="1762800"/>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2212048" y="80793"/>
            <a:ext cx="2722341" cy="765364"/>
          </a:xfrm>
          <a:custGeom>
            <a:rect b="b" l="l" r="r" t="t"/>
            <a:pathLst>
              <a:path extrusionOk="0" h="7238" w="25745">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5841708" y="486460"/>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5185251" y="504626"/>
            <a:ext cx="264776" cy="238237"/>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4079802" y="1341079"/>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1096437" y="2973886"/>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7814937" y="2214131"/>
            <a:ext cx="454052" cy="290734"/>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txBox="1"/>
          <p:nvPr>
            <p:ph hasCustomPrompt="1" type="title"/>
          </p:nvPr>
        </p:nvSpPr>
        <p:spPr>
          <a:xfrm>
            <a:off x="1802850" y="1603950"/>
            <a:ext cx="55383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3" name="Google Shape;153;p11"/>
          <p:cNvSpPr txBox="1"/>
          <p:nvPr>
            <p:ph idx="1" type="subTitle"/>
          </p:nvPr>
        </p:nvSpPr>
        <p:spPr>
          <a:xfrm>
            <a:off x="2105400" y="3115050"/>
            <a:ext cx="4933200" cy="42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4" name="Shape 1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55" name="Shape 155"/>
        <p:cNvGrpSpPr/>
        <p:nvPr/>
      </p:nvGrpSpPr>
      <p:grpSpPr>
        <a:xfrm>
          <a:off x="0" y="0"/>
          <a:ext cx="0" cy="0"/>
          <a:chOff x="0" y="0"/>
          <a:chExt cx="0" cy="0"/>
        </a:xfrm>
      </p:grpSpPr>
      <p:sp>
        <p:nvSpPr>
          <p:cNvPr id="156" name="Google Shape;156;p13"/>
          <p:cNvSpPr/>
          <p:nvPr/>
        </p:nvSpPr>
        <p:spPr>
          <a:xfrm flipH="1">
            <a:off x="7778411" y="-339013"/>
            <a:ext cx="1578207" cy="1439473"/>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flipH="1">
            <a:off x="-1231392" y="152322"/>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flipH="1">
            <a:off x="6774425" y="4480600"/>
            <a:ext cx="2872380" cy="662903"/>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flipH="1">
            <a:off x="4294027" y="1761370"/>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6774427" y="-169200"/>
            <a:ext cx="2096242" cy="771424"/>
          </a:xfrm>
          <a:custGeom>
            <a:rect b="b" l="l" r="r" t="t"/>
            <a:pathLst>
              <a:path extrusionOk="0" h="5310" w="16297">
                <a:moveTo>
                  <a:pt x="15151" y="1"/>
                </a:moveTo>
                <a:cubicBezTo>
                  <a:pt x="15139" y="1"/>
                  <a:pt x="15127" y="1"/>
                  <a:pt x="15115" y="2"/>
                </a:cubicBezTo>
                <a:cubicBezTo>
                  <a:pt x="13895" y="113"/>
                  <a:pt x="12580" y="3646"/>
                  <a:pt x="12580" y="3646"/>
                </a:cubicBezTo>
                <a:cubicBezTo>
                  <a:pt x="12580" y="3646"/>
                  <a:pt x="12152" y="1317"/>
                  <a:pt x="10498" y="1317"/>
                </a:cubicBezTo>
                <a:cubicBezTo>
                  <a:pt x="10297" y="1317"/>
                  <a:pt x="10078" y="1351"/>
                  <a:pt x="9839" y="1428"/>
                </a:cubicBezTo>
                <a:cubicBezTo>
                  <a:pt x="8080" y="1999"/>
                  <a:pt x="6734" y="4201"/>
                  <a:pt x="6734" y="4201"/>
                </a:cubicBezTo>
                <a:cubicBezTo>
                  <a:pt x="6734" y="4201"/>
                  <a:pt x="6562" y="3256"/>
                  <a:pt x="5538" y="3256"/>
                </a:cubicBezTo>
                <a:cubicBezTo>
                  <a:pt x="5399" y="3256"/>
                  <a:pt x="5243" y="3274"/>
                  <a:pt x="5070" y="3314"/>
                </a:cubicBezTo>
                <a:cubicBezTo>
                  <a:pt x="3645" y="3646"/>
                  <a:pt x="2646" y="4977"/>
                  <a:pt x="2646" y="4977"/>
                </a:cubicBezTo>
                <a:lnTo>
                  <a:pt x="1" y="5310"/>
                </a:lnTo>
                <a:lnTo>
                  <a:pt x="14465" y="5310"/>
                </a:lnTo>
                <a:cubicBezTo>
                  <a:pt x="14465" y="5310"/>
                  <a:pt x="16297" y="1"/>
                  <a:pt x="15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flipH="1">
            <a:off x="7873049" y="702527"/>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flipH="1">
            <a:off x="319524" y="1258956"/>
            <a:ext cx="395468" cy="35585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3"/>
          <p:cNvGrpSpPr/>
          <p:nvPr/>
        </p:nvGrpSpPr>
        <p:grpSpPr>
          <a:xfrm>
            <a:off x="-2" y="3870726"/>
            <a:ext cx="3197045" cy="1331364"/>
            <a:chOff x="-2" y="3870726"/>
            <a:chExt cx="3197045" cy="1331364"/>
          </a:xfrm>
        </p:grpSpPr>
        <p:sp>
          <p:nvSpPr>
            <p:cNvPr id="164" name="Google Shape;164;p13"/>
            <p:cNvSpPr/>
            <p:nvPr/>
          </p:nvSpPr>
          <p:spPr>
            <a:xfrm flipH="1">
              <a:off x="-2" y="3870726"/>
              <a:ext cx="3197045" cy="1331364"/>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flipH="1">
              <a:off x="231907" y="4480606"/>
              <a:ext cx="705789" cy="508567"/>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3"/>
          <p:cNvSpPr txBox="1"/>
          <p:nvPr>
            <p:ph type="title"/>
          </p:nvPr>
        </p:nvSpPr>
        <p:spPr>
          <a:xfrm>
            <a:off x="715000" y="2317704"/>
            <a:ext cx="23364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13"/>
          <p:cNvSpPr txBox="1"/>
          <p:nvPr>
            <p:ph hasCustomPrompt="1" idx="2" type="title"/>
          </p:nvPr>
        </p:nvSpPr>
        <p:spPr>
          <a:xfrm>
            <a:off x="1365400" y="1737550"/>
            <a:ext cx="10356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3"/>
          <p:cNvSpPr txBox="1"/>
          <p:nvPr>
            <p:ph idx="1" type="subTitle"/>
          </p:nvPr>
        </p:nvSpPr>
        <p:spPr>
          <a:xfrm>
            <a:off x="715000" y="2746000"/>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13"/>
          <p:cNvSpPr txBox="1"/>
          <p:nvPr>
            <p:ph idx="3" type="title"/>
          </p:nvPr>
        </p:nvSpPr>
        <p:spPr>
          <a:xfrm>
            <a:off x="1546650" y="535000"/>
            <a:ext cx="60507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0" name="Google Shape;170;p13"/>
          <p:cNvSpPr txBox="1"/>
          <p:nvPr>
            <p:ph idx="4" type="title"/>
          </p:nvPr>
        </p:nvSpPr>
        <p:spPr>
          <a:xfrm>
            <a:off x="3403700" y="3232104"/>
            <a:ext cx="23364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3"/>
          <p:cNvSpPr txBox="1"/>
          <p:nvPr>
            <p:ph hasCustomPrompt="1" idx="5" type="title"/>
          </p:nvPr>
        </p:nvSpPr>
        <p:spPr>
          <a:xfrm>
            <a:off x="4054100" y="2633100"/>
            <a:ext cx="10356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idx="6" type="subTitle"/>
          </p:nvPr>
        </p:nvSpPr>
        <p:spPr>
          <a:xfrm>
            <a:off x="3403700" y="3660400"/>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3" name="Google Shape;173;p13"/>
          <p:cNvSpPr txBox="1"/>
          <p:nvPr>
            <p:ph idx="7" type="title"/>
          </p:nvPr>
        </p:nvSpPr>
        <p:spPr>
          <a:xfrm>
            <a:off x="6092400" y="2317704"/>
            <a:ext cx="23364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4" name="Google Shape;174;p13"/>
          <p:cNvSpPr txBox="1"/>
          <p:nvPr>
            <p:ph hasCustomPrompt="1" idx="8" type="title"/>
          </p:nvPr>
        </p:nvSpPr>
        <p:spPr>
          <a:xfrm>
            <a:off x="6742800" y="1737550"/>
            <a:ext cx="10356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idx="9" type="subTitle"/>
          </p:nvPr>
        </p:nvSpPr>
        <p:spPr>
          <a:xfrm>
            <a:off x="6092400" y="2746000"/>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6" name="Shape 176"/>
        <p:cNvGrpSpPr/>
        <p:nvPr/>
      </p:nvGrpSpPr>
      <p:grpSpPr>
        <a:xfrm>
          <a:off x="0" y="0"/>
          <a:ext cx="0" cy="0"/>
          <a:chOff x="0" y="0"/>
          <a:chExt cx="0" cy="0"/>
        </a:xfrm>
      </p:grpSpPr>
      <p:sp>
        <p:nvSpPr>
          <p:cNvPr id="177" name="Google Shape;177;p14"/>
          <p:cNvSpPr/>
          <p:nvPr/>
        </p:nvSpPr>
        <p:spPr>
          <a:xfrm>
            <a:off x="6537625" y="4040625"/>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4"/>
          <p:cNvGrpSpPr/>
          <p:nvPr/>
        </p:nvGrpSpPr>
        <p:grpSpPr>
          <a:xfrm>
            <a:off x="-6" y="3326050"/>
            <a:ext cx="4733581" cy="1969850"/>
            <a:chOff x="-6" y="3326050"/>
            <a:chExt cx="4733581" cy="1969850"/>
          </a:xfrm>
        </p:grpSpPr>
        <p:sp>
          <p:nvSpPr>
            <p:cNvPr id="179" name="Google Shape;179;p14"/>
            <p:cNvSpPr/>
            <p:nvPr/>
          </p:nvSpPr>
          <p:spPr>
            <a:xfrm flipH="1">
              <a:off x="-6" y="3326050"/>
              <a:ext cx="4733581" cy="1969850"/>
            </a:xfrm>
            <a:custGeom>
              <a:rect b="b" l="l" r="r" t="t"/>
              <a:pathLst>
                <a:path extrusionOk="0" h="22086" w="53073">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flipH="1">
              <a:off x="1072366" y="427549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4"/>
          <p:cNvSpPr/>
          <p:nvPr/>
        </p:nvSpPr>
        <p:spPr>
          <a:xfrm rot="10800000">
            <a:off x="6422082" y="-26098"/>
            <a:ext cx="2742518" cy="1561696"/>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flipH="1">
            <a:off x="-344044" y="-304401"/>
            <a:ext cx="1969843" cy="1969843"/>
          </a:xfrm>
          <a:custGeom>
            <a:rect b="b" l="l" r="r" t="t"/>
            <a:pathLst>
              <a:path extrusionOk="0" h="25286" w="25286">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3002573" y="297845"/>
            <a:ext cx="2722341" cy="765364"/>
          </a:xfrm>
          <a:custGeom>
            <a:rect b="b" l="l" r="r" t="t"/>
            <a:pathLst>
              <a:path extrusionOk="0" h="7238" w="25745">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flipH="1">
            <a:off x="5460151" y="297851"/>
            <a:ext cx="264776" cy="238237"/>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flipH="1">
            <a:off x="7873152" y="3326054"/>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286362" y="2423273"/>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txBox="1"/>
          <p:nvPr>
            <p:ph type="title"/>
          </p:nvPr>
        </p:nvSpPr>
        <p:spPr>
          <a:xfrm>
            <a:off x="2290050" y="3351600"/>
            <a:ext cx="4563900" cy="4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9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8" name="Google Shape;188;p14"/>
          <p:cNvSpPr txBox="1"/>
          <p:nvPr>
            <p:ph idx="1" type="subTitle"/>
          </p:nvPr>
        </p:nvSpPr>
        <p:spPr>
          <a:xfrm>
            <a:off x="1680175" y="1608000"/>
            <a:ext cx="5784000" cy="159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8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9" name="Shape 189"/>
        <p:cNvGrpSpPr/>
        <p:nvPr/>
      </p:nvGrpSpPr>
      <p:grpSpPr>
        <a:xfrm>
          <a:off x="0" y="0"/>
          <a:ext cx="0" cy="0"/>
          <a:chOff x="0" y="0"/>
          <a:chExt cx="0" cy="0"/>
        </a:xfrm>
      </p:grpSpPr>
      <p:grpSp>
        <p:nvGrpSpPr>
          <p:cNvPr id="190" name="Google Shape;190;p15"/>
          <p:cNvGrpSpPr/>
          <p:nvPr/>
        </p:nvGrpSpPr>
        <p:grpSpPr>
          <a:xfrm>
            <a:off x="-11" y="3442553"/>
            <a:ext cx="4084575" cy="1700948"/>
            <a:chOff x="5059477" y="3501153"/>
            <a:chExt cx="4084575" cy="1700948"/>
          </a:xfrm>
        </p:grpSpPr>
        <p:sp>
          <p:nvSpPr>
            <p:cNvPr id="191" name="Google Shape;191;p15"/>
            <p:cNvSpPr/>
            <p:nvPr/>
          </p:nvSpPr>
          <p:spPr>
            <a:xfrm flipH="1">
              <a:off x="5059477" y="3501153"/>
              <a:ext cx="4084575" cy="1700948"/>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flipH="1">
              <a:off x="5410277" y="4419773"/>
              <a:ext cx="916461" cy="660369"/>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5"/>
          <p:cNvSpPr/>
          <p:nvPr/>
        </p:nvSpPr>
        <p:spPr>
          <a:xfrm flipH="1" rot="10800000">
            <a:off x="5511530" y="0"/>
            <a:ext cx="3632482" cy="1511111"/>
          </a:xfrm>
          <a:custGeom>
            <a:rect b="b" l="l" r="r" t="t"/>
            <a:pathLst>
              <a:path extrusionOk="0" h="22085" w="53089">
                <a:moveTo>
                  <a:pt x="53089" y="0"/>
                </a:moveTo>
                <a:lnTo>
                  <a:pt x="53089" y="0"/>
                </a:lnTo>
                <a:cubicBezTo>
                  <a:pt x="52202" y="95"/>
                  <a:pt x="51489" y="776"/>
                  <a:pt x="51362" y="1664"/>
                </a:cubicBezTo>
                <a:cubicBezTo>
                  <a:pt x="51362" y="1664"/>
                  <a:pt x="49969" y="253"/>
                  <a:pt x="47730" y="253"/>
                </a:cubicBezTo>
                <a:cubicBezTo>
                  <a:pt x="46967" y="253"/>
                  <a:pt x="46105" y="417"/>
                  <a:pt x="45168" y="856"/>
                </a:cubicBezTo>
                <a:cubicBezTo>
                  <a:pt x="41460" y="2567"/>
                  <a:pt x="42728" y="7525"/>
                  <a:pt x="42728" y="7525"/>
                </a:cubicBezTo>
                <a:cubicBezTo>
                  <a:pt x="42151" y="7304"/>
                  <a:pt x="41545" y="7198"/>
                  <a:pt x="40940" y="7198"/>
                </a:cubicBezTo>
                <a:cubicBezTo>
                  <a:pt x="40765" y="7198"/>
                  <a:pt x="40589" y="7207"/>
                  <a:pt x="40415" y="7224"/>
                </a:cubicBezTo>
                <a:cubicBezTo>
                  <a:pt x="37563" y="7414"/>
                  <a:pt x="37500" y="9205"/>
                  <a:pt x="37500" y="9205"/>
                </a:cubicBezTo>
                <a:cubicBezTo>
                  <a:pt x="37500" y="9205"/>
                  <a:pt x="35955" y="8672"/>
                  <a:pt x="34017" y="8672"/>
                </a:cubicBezTo>
                <a:cubicBezTo>
                  <a:pt x="32416" y="8672"/>
                  <a:pt x="30546" y="9035"/>
                  <a:pt x="29056" y="10361"/>
                </a:cubicBezTo>
                <a:cubicBezTo>
                  <a:pt x="25745" y="13292"/>
                  <a:pt x="27867" y="15827"/>
                  <a:pt x="27867" y="15827"/>
                </a:cubicBezTo>
                <a:cubicBezTo>
                  <a:pt x="27308" y="15702"/>
                  <a:pt x="26826" y="15650"/>
                  <a:pt x="26410" y="15650"/>
                </a:cubicBezTo>
                <a:cubicBezTo>
                  <a:pt x="24127" y="15650"/>
                  <a:pt x="23843" y="17237"/>
                  <a:pt x="23843" y="17237"/>
                </a:cubicBezTo>
                <a:lnTo>
                  <a:pt x="22909" y="16983"/>
                </a:lnTo>
                <a:cubicBezTo>
                  <a:pt x="24067" y="14454"/>
                  <a:pt x="21435" y="14194"/>
                  <a:pt x="20304" y="14194"/>
                </a:cubicBezTo>
                <a:cubicBezTo>
                  <a:pt x="20012" y="14194"/>
                  <a:pt x="19819" y="14211"/>
                  <a:pt x="19819" y="14211"/>
                </a:cubicBezTo>
                <a:cubicBezTo>
                  <a:pt x="19819" y="14211"/>
                  <a:pt x="23241" y="12880"/>
                  <a:pt x="21530" y="10314"/>
                </a:cubicBezTo>
                <a:cubicBezTo>
                  <a:pt x="20397" y="8604"/>
                  <a:pt x="18820" y="8165"/>
                  <a:pt x="17437" y="8165"/>
                </a:cubicBezTo>
                <a:cubicBezTo>
                  <a:pt x="16731" y="8165"/>
                  <a:pt x="16077" y="8279"/>
                  <a:pt x="15558" y="8397"/>
                </a:cubicBezTo>
                <a:cubicBezTo>
                  <a:pt x="13657" y="8840"/>
                  <a:pt x="9728" y="10932"/>
                  <a:pt x="10995" y="14575"/>
                </a:cubicBezTo>
                <a:cubicBezTo>
                  <a:pt x="10434" y="13993"/>
                  <a:pt x="9668" y="13681"/>
                  <a:pt x="8894" y="13681"/>
                </a:cubicBezTo>
                <a:cubicBezTo>
                  <a:pt x="8466" y="13681"/>
                  <a:pt x="8036" y="13776"/>
                  <a:pt x="7637" y="13973"/>
                </a:cubicBezTo>
                <a:cubicBezTo>
                  <a:pt x="5656" y="14876"/>
                  <a:pt x="6147" y="16540"/>
                  <a:pt x="7130" y="17237"/>
                </a:cubicBezTo>
                <a:cubicBezTo>
                  <a:pt x="7130" y="17237"/>
                  <a:pt x="0" y="17300"/>
                  <a:pt x="0" y="22085"/>
                </a:cubicBezTo>
                <a:lnTo>
                  <a:pt x="53073" y="22085"/>
                </a:lnTo>
                <a:lnTo>
                  <a:pt x="53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flipH="1">
            <a:off x="-551042" y="84010"/>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flipH="1">
            <a:off x="4571902" y="4404245"/>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flipH="1">
            <a:off x="8312074" y="447095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flipH="1">
            <a:off x="3992549" y="640556"/>
            <a:ext cx="395468" cy="35585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txBox="1"/>
          <p:nvPr>
            <p:ph idx="1" type="subTitle"/>
          </p:nvPr>
        </p:nvSpPr>
        <p:spPr>
          <a:xfrm>
            <a:off x="1010250" y="2440625"/>
            <a:ext cx="2907600" cy="130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15"/>
          <p:cNvSpPr txBox="1"/>
          <p:nvPr>
            <p:ph type="title"/>
          </p:nvPr>
        </p:nvSpPr>
        <p:spPr>
          <a:xfrm>
            <a:off x="1010250" y="1398025"/>
            <a:ext cx="2907600" cy="10425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le and two columns 1">
  <p:cSld name="TITLE_AND_BODY_1">
    <p:spTree>
      <p:nvGrpSpPr>
        <p:cNvPr id="200" name="Shape 200"/>
        <p:cNvGrpSpPr/>
        <p:nvPr/>
      </p:nvGrpSpPr>
      <p:grpSpPr>
        <a:xfrm>
          <a:off x="0" y="0"/>
          <a:ext cx="0" cy="0"/>
          <a:chOff x="0" y="0"/>
          <a:chExt cx="0" cy="0"/>
        </a:xfrm>
      </p:grpSpPr>
      <p:sp>
        <p:nvSpPr>
          <p:cNvPr id="201" name="Google Shape;201;p16"/>
          <p:cNvSpPr txBox="1"/>
          <p:nvPr>
            <p:ph type="title"/>
          </p:nvPr>
        </p:nvSpPr>
        <p:spPr>
          <a:xfrm>
            <a:off x="1714950" y="535000"/>
            <a:ext cx="57141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2" name="Google Shape;202;p16"/>
          <p:cNvSpPr txBox="1"/>
          <p:nvPr>
            <p:ph idx="1" type="body"/>
          </p:nvPr>
        </p:nvSpPr>
        <p:spPr>
          <a:xfrm>
            <a:off x="720000" y="1608950"/>
            <a:ext cx="3762000" cy="299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lvl1pPr>
            <a:lvl2pPr indent="-304800" lvl="1" marL="914400" rtl="0">
              <a:lnSpc>
                <a:spcPct val="100000"/>
              </a:lnSpc>
              <a:spcBef>
                <a:spcPts val="0"/>
              </a:spcBef>
              <a:spcAft>
                <a:spcPts val="0"/>
              </a:spcAft>
              <a:buSzPts val="1200"/>
              <a:buFont typeface="Open Sans"/>
              <a:buChar char="○"/>
              <a:defRPr/>
            </a:lvl2pPr>
            <a:lvl3pPr indent="-304800" lvl="2" marL="1371600" rtl="0">
              <a:lnSpc>
                <a:spcPct val="100000"/>
              </a:lnSpc>
              <a:spcBef>
                <a:spcPts val="0"/>
              </a:spcBef>
              <a:spcAft>
                <a:spcPts val="0"/>
              </a:spcAft>
              <a:buSzPts val="1200"/>
              <a:buFont typeface="Open Sans"/>
              <a:buChar char="■"/>
              <a:defRPr/>
            </a:lvl3pPr>
            <a:lvl4pPr indent="-304800" lvl="3" marL="1828800" rtl="0">
              <a:lnSpc>
                <a:spcPct val="100000"/>
              </a:lnSpc>
              <a:spcBef>
                <a:spcPts val="0"/>
              </a:spcBef>
              <a:spcAft>
                <a:spcPts val="0"/>
              </a:spcAft>
              <a:buSzPts val="1200"/>
              <a:buFont typeface="Open Sans"/>
              <a:buChar char="●"/>
              <a:defRPr/>
            </a:lvl4pPr>
            <a:lvl5pPr indent="-304800" lvl="4" marL="2286000" rtl="0">
              <a:lnSpc>
                <a:spcPct val="100000"/>
              </a:lnSpc>
              <a:spcBef>
                <a:spcPts val="0"/>
              </a:spcBef>
              <a:spcAft>
                <a:spcPts val="0"/>
              </a:spcAft>
              <a:buSzPts val="1200"/>
              <a:buFont typeface="Open Sans"/>
              <a:buChar char="○"/>
              <a:defRPr/>
            </a:lvl5pPr>
            <a:lvl6pPr indent="-304800" lvl="5" marL="2743200" rtl="0">
              <a:lnSpc>
                <a:spcPct val="100000"/>
              </a:lnSpc>
              <a:spcBef>
                <a:spcPts val="0"/>
              </a:spcBef>
              <a:spcAft>
                <a:spcPts val="0"/>
              </a:spcAft>
              <a:buSzPts val="1200"/>
              <a:buFont typeface="Open Sans"/>
              <a:buChar char="■"/>
              <a:defRPr/>
            </a:lvl6pPr>
            <a:lvl7pPr indent="-304800" lvl="6" marL="3200400" rtl="0">
              <a:lnSpc>
                <a:spcPct val="100000"/>
              </a:lnSpc>
              <a:spcBef>
                <a:spcPts val="0"/>
              </a:spcBef>
              <a:spcAft>
                <a:spcPts val="0"/>
              </a:spcAft>
              <a:buSzPts val="1200"/>
              <a:buFont typeface="Open Sans"/>
              <a:buChar char="●"/>
              <a:defRPr/>
            </a:lvl7pPr>
            <a:lvl8pPr indent="-304800" lvl="7" marL="3657600" rtl="0">
              <a:lnSpc>
                <a:spcPct val="100000"/>
              </a:lnSpc>
              <a:spcBef>
                <a:spcPts val="0"/>
              </a:spcBef>
              <a:spcAft>
                <a:spcPts val="0"/>
              </a:spcAft>
              <a:buSzPts val="1200"/>
              <a:buFont typeface="Open Sans"/>
              <a:buChar char="○"/>
              <a:defRPr/>
            </a:lvl8pPr>
            <a:lvl9pPr indent="-304800" lvl="8" marL="4114800" rtl="0">
              <a:lnSpc>
                <a:spcPct val="100000"/>
              </a:lnSpc>
              <a:spcBef>
                <a:spcPts val="0"/>
              </a:spcBef>
              <a:spcAft>
                <a:spcPts val="0"/>
              </a:spcAft>
              <a:buSzPts val="1200"/>
              <a:buFont typeface="Open Sans"/>
              <a:buChar char="■"/>
              <a:defRPr/>
            </a:lvl9pPr>
          </a:lstStyle>
          <a:p/>
        </p:txBody>
      </p:sp>
      <p:sp>
        <p:nvSpPr>
          <p:cNvPr id="203" name="Google Shape;203;p16"/>
          <p:cNvSpPr txBox="1"/>
          <p:nvPr>
            <p:ph idx="2" type="body"/>
          </p:nvPr>
        </p:nvSpPr>
        <p:spPr>
          <a:xfrm>
            <a:off x="4662000" y="1608950"/>
            <a:ext cx="3762000" cy="299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lvl1pPr>
            <a:lvl2pPr indent="-304800" lvl="1" marL="914400" rtl="0">
              <a:lnSpc>
                <a:spcPct val="100000"/>
              </a:lnSpc>
              <a:spcBef>
                <a:spcPts val="0"/>
              </a:spcBef>
              <a:spcAft>
                <a:spcPts val="0"/>
              </a:spcAft>
              <a:buSzPts val="1200"/>
              <a:buFont typeface="Open Sans"/>
              <a:buChar char="○"/>
              <a:defRPr/>
            </a:lvl2pPr>
            <a:lvl3pPr indent="-304800" lvl="2" marL="1371600" rtl="0">
              <a:lnSpc>
                <a:spcPct val="100000"/>
              </a:lnSpc>
              <a:spcBef>
                <a:spcPts val="0"/>
              </a:spcBef>
              <a:spcAft>
                <a:spcPts val="0"/>
              </a:spcAft>
              <a:buSzPts val="1200"/>
              <a:buFont typeface="Open Sans"/>
              <a:buChar char="■"/>
              <a:defRPr/>
            </a:lvl3pPr>
            <a:lvl4pPr indent="-304800" lvl="3" marL="1828800" rtl="0">
              <a:lnSpc>
                <a:spcPct val="100000"/>
              </a:lnSpc>
              <a:spcBef>
                <a:spcPts val="0"/>
              </a:spcBef>
              <a:spcAft>
                <a:spcPts val="0"/>
              </a:spcAft>
              <a:buSzPts val="1200"/>
              <a:buFont typeface="Open Sans"/>
              <a:buChar char="●"/>
              <a:defRPr/>
            </a:lvl4pPr>
            <a:lvl5pPr indent="-304800" lvl="4" marL="2286000" rtl="0">
              <a:lnSpc>
                <a:spcPct val="100000"/>
              </a:lnSpc>
              <a:spcBef>
                <a:spcPts val="0"/>
              </a:spcBef>
              <a:spcAft>
                <a:spcPts val="0"/>
              </a:spcAft>
              <a:buSzPts val="1200"/>
              <a:buFont typeface="Open Sans"/>
              <a:buChar char="○"/>
              <a:defRPr/>
            </a:lvl5pPr>
            <a:lvl6pPr indent="-304800" lvl="5" marL="2743200" rtl="0">
              <a:lnSpc>
                <a:spcPct val="100000"/>
              </a:lnSpc>
              <a:spcBef>
                <a:spcPts val="0"/>
              </a:spcBef>
              <a:spcAft>
                <a:spcPts val="0"/>
              </a:spcAft>
              <a:buSzPts val="1200"/>
              <a:buFont typeface="Open Sans"/>
              <a:buChar char="■"/>
              <a:defRPr/>
            </a:lvl6pPr>
            <a:lvl7pPr indent="-304800" lvl="6" marL="3200400" rtl="0">
              <a:lnSpc>
                <a:spcPct val="100000"/>
              </a:lnSpc>
              <a:spcBef>
                <a:spcPts val="0"/>
              </a:spcBef>
              <a:spcAft>
                <a:spcPts val="0"/>
              </a:spcAft>
              <a:buSzPts val="1200"/>
              <a:buFont typeface="Open Sans"/>
              <a:buChar char="●"/>
              <a:defRPr/>
            </a:lvl7pPr>
            <a:lvl8pPr indent="-304800" lvl="7" marL="3657600" rtl="0">
              <a:lnSpc>
                <a:spcPct val="100000"/>
              </a:lnSpc>
              <a:spcBef>
                <a:spcPts val="0"/>
              </a:spcBef>
              <a:spcAft>
                <a:spcPts val="0"/>
              </a:spcAft>
              <a:buSzPts val="1200"/>
              <a:buFont typeface="Open Sans"/>
              <a:buChar char="○"/>
              <a:defRPr/>
            </a:lvl8pPr>
            <a:lvl9pPr indent="-304800" lvl="8" marL="4114800" rtl="0">
              <a:lnSpc>
                <a:spcPct val="100000"/>
              </a:lnSpc>
              <a:spcBef>
                <a:spcPts val="0"/>
              </a:spcBef>
              <a:spcAft>
                <a:spcPts val="0"/>
              </a:spcAft>
              <a:buSzPts val="1200"/>
              <a:buFont typeface="Open Sans"/>
              <a:buChar char="■"/>
              <a:defRPr/>
            </a:lvl9pPr>
          </a:lstStyle>
          <a:p/>
        </p:txBody>
      </p:sp>
      <p:sp>
        <p:nvSpPr>
          <p:cNvPr id="204" name="Google Shape;204;p16"/>
          <p:cNvSpPr/>
          <p:nvPr/>
        </p:nvSpPr>
        <p:spPr>
          <a:xfrm rot="10800000">
            <a:off x="-38536" y="-16477"/>
            <a:ext cx="2426411" cy="1010402"/>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7063602" y="253920"/>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7778077" y="0"/>
            <a:ext cx="1487272" cy="599024"/>
          </a:xfrm>
          <a:custGeom>
            <a:rect b="b" l="l" r="r" t="t"/>
            <a:pathLst>
              <a:path extrusionOk="0" h="2355" w="5847">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flipH="1">
            <a:off x="6014580" y="4436150"/>
            <a:ext cx="3434520" cy="72366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259763" y="4435622"/>
            <a:ext cx="536449" cy="48270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09" name="Shape 209"/>
        <p:cNvGrpSpPr/>
        <p:nvPr/>
      </p:nvGrpSpPr>
      <p:grpSpPr>
        <a:xfrm>
          <a:off x="0" y="0"/>
          <a:ext cx="0" cy="0"/>
          <a:chOff x="0" y="0"/>
          <a:chExt cx="0" cy="0"/>
        </a:xfrm>
      </p:grpSpPr>
      <p:grpSp>
        <p:nvGrpSpPr>
          <p:cNvPr id="210" name="Google Shape;210;p17"/>
          <p:cNvGrpSpPr/>
          <p:nvPr/>
        </p:nvGrpSpPr>
        <p:grpSpPr>
          <a:xfrm rot="10800000">
            <a:off x="6781560" y="-33325"/>
            <a:ext cx="2732365" cy="1136663"/>
            <a:chOff x="-32" y="3833549"/>
            <a:chExt cx="3148974" cy="1309972"/>
          </a:xfrm>
        </p:grpSpPr>
        <p:sp>
          <p:nvSpPr>
            <p:cNvPr id="211" name="Google Shape;211;p17"/>
            <p:cNvSpPr/>
            <p:nvPr/>
          </p:nvSpPr>
          <p:spPr>
            <a:xfrm flipH="1">
              <a:off x="-32" y="3833549"/>
              <a:ext cx="3148974" cy="1309972"/>
            </a:xfrm>
            <a:custGeom>
              <a:rect b="b" l="l" r="r" t="t"/>
              <a:pathLst>
                <a:path extrusionOk="0" h="22085" w="53089">
                  <a:moveTo>
                    <a:pt x="53089" y="0"/>
                  </a:moveTo>
                  <a:lnTo>
                    <a:pt x="53089" y="0"/>
                  </a:lnTo>
                  <a:cubicBezTo>
                    <a:pt x="52202" y="95"/>
                    <a:pt x="51489" y="776"/>
                    <a:pt x="51362" y="1664"/>
                  </a:cubicBezTo>
                  <a:cubicBezTo>
                    <a:pt x="51362" y="1664"/>
                    <a:pt x="49969" y="253"/>
                    <a:pt x="47730" y="253"/>
                  </a:cubicBezTo>
                  <a:cubicBezTo>
                    <a:pt x="46967" y="253"/>
                    <a:pt x="46105" y="417"/>
                    <a:pt x="45168" y="856"/>
                  </a:cubicBezTo>
                  <a:cubicBezTo>
                    <a:pt x="41460" y="2567"/>
                    <a:pt x="42728" y="7525"/>
                    <a:pt x="42728" y="7525"/>
                  </a:cubicBezTo>
                  <a:cubicBezTo>
                    <a:pt x="42151" y="7304"/>
                    <a:pt x="41545" y="7198"/>
                    <a:pt x="40940" y="7198"/>
                  </a:cubicBezTo>
                  <a:cubicBezTo>
                    <a:pt x="40765" y="7198"/>
                    <a:pt x="40589" y="7207"/>
                    <a:pt x="40415" y="7224"/>
                  </a:cubicBezTo>
                  <a:cubicBezTo>
                    <a:pt x="37563" y="7414"/>
                    <a:pt x="37500" y="9205"/>
                    <a:pt x="37500" y="9205"/>
                  </a:cubicBezTo>
                  <a:cubicBezTo>
                    <a:pt x="37500" y="9205"/>
                    <a:pt x="35955" y="8672"/>
                    <a:pt x="34017" y="8672"/>
                  </a:cubicBezTo>
                  <a:cubicBezTo>
                    <a:pt x="32416" y="8672"/>
                    <a:pt x="30546" y="9035"/>
                    <a:pt x="29056" y="10361"/>
                  </a:cubicBezTo>
                  <a:cubicBezTo>
                    <a:pt x="25745" y="13292"/>
                    <a:pt x="27867" y="15827"/>
                    <a:pt x="27867" y="15827"/>
                  </a:cubicBezTo>
                  <a:cubicBezTo>
                    <a:pt x="27308" y="15702"/>
                    <a:pt x="26826" y="15650"/>
                    <a:pt x="26410" y="15650"/>
                  </a:cubicBezTo>
                  <a:cubicBezTo>
                    <a:pt x="24127" y="15650"/>
                    <a:pt x="23843" y="17237"/>
                    <a:pt x="23843" y="17237"/>
                  </a:cubicBezTo>
                  <a:lnTo>
                    <a:pt x="22909" y="16983"/>
                  </a:lnTo>
                  <a:cubicBezTo>
                    <a:pt x="24067" y="14454"/>
                    <a:pt x="21435" y="14194"/>
                    <a:pt x="20304" y="14194"/>
                  </a:cubicBezTo>
                  <a:cubicBezTo>
                    <a:pt x="20012" y="14194"/>
                    <a:pt x="19819" y="14211"/>
                    <a:pt x="19819" y="14211"/>
                  </a:cubicBezTo>
                  <a:cubicBezTo>
                    <a:pt x="19819" y="14211"/>
                    <a:pt x="23241" y="12880"/>
                    <a:pt x="21530" y="10314"/>
                  </a:cubicBezTo>
                  <a:cubicBezTo>
                    <a:pt x="20397" y="8604"/>
                    <a:pt x="18820" y="8165"/>
                    <a:pt x="17437" y="8165"/>
                  </a:cubicBezTo>
                  <a:cubicBezTo>
                    <a:pt x="16731" y="8165"/>
                    <a:pt x="16077" y="8279"/>
                    <a:pt x="15558" y="8397"/>
                  </a:cubicBezTo>
                  <a:cubicBezTo>
                    <a:pt x="13657" y="8840"/>
                    <a:pt x="9728" y="10932"/>
                    <a:pt x="10995" y="14575"/>
                  </a:cubicBezTo>
                  <a:cubicBezTo>
                    <a:pt x="10434" y="13993"/>
                    <a:pt x="9668" y="13681"/>
                    <a:pt x="8894" y="13681"/>
                  </a:cubicBezTo>
                  <a:cubicBezTo>
                    <a:pt x="8466" y="13681"/>
                    <a:pt x="8036" y="13776"/>
                    <a:pt x="7637" y="13973"/>
                  </a:cubicBezTo>
                  <a:cubicBezTo>
                    <a:pt x="5656" y="14876"/>
                    <a:pt x="6147" y="16540"/>
                    <a:pt x="7130" y="17237"/>
                  </a:cubicBezTo>
                  <a:cubicBezTo>
                    <a:pt x="7130" y="17237"/>
                    <a:pt x="0" y="17300"/>
                    <a:pt x="0" y="22085"/>
                  </a:cubicBezTo>
                  <a:lnTo>
                    <a:pt x="53073" y="22085"/>
                  </a:lnTo>
                  <a:lnTo>
                    <a:pt x="53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flipH="1">
              <a:off x="832257" y="4608506"/>
              <a:ext cx="705789" cy="508567"/>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7"/>
          <p:cNvSpPr/>
          <p:nvPr/>
        </p:nvSpPr>
        <p:spPr>
          <a:xfrm flipH="1">
            <a:off x="-998798" y="61650"/>
            <a:ext cx="2595073" cy="598904"/>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flipH="1">
            <a:off x="6430480" y="4370775"/>
            <a:ext cx="3434520" cy="72366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flipH="1">
            <a:off x="419897" y="1247900"/>
            <a:ext cx="689152" cy="253275"/>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flipH="1">
            <a:off x="8084424" y="101770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348125" y="4480600"/>
            <a:ext cx="2872380" cy="662903"/>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txBox="1"/>
          <p:nvPr>
            <p:ph type="title"/>
          </p:nvPr>
        </p:nvSpPr>
        <p:spPr>
          <a:xfrm>
            <a:off x="796200" y="2575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17"/>
          <p:cNvSpPr txBox="1"/>
          <p:nvPr>
            <p:ph idx="1" type="subTitle"/>
          </p:nvPr>
        </p:nvSpPr>
        <p:spPr>
          <a:xfrm>
            <a:off x="796200" y="3162256"/>
            <a:ext cx="2336400" cy="71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17"/>
          <p:cNvSpPr txBox="1"/>
          <p:nvPr>
            <p:ph idx="2" type="title"/>
          </p:nvPr>
        </p:nvSpPr>
        <p:spPr>
          <a:xfrm>
            <a:off x="3403800" y="2575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 name="Google Shape;221;p17"/>
          <p:cNvSpPr txBox="1"/>
          <p:nvPr>
            <p:ph idx="3" type="subTitle"/>
          </p:nvPr>
        </p:nvSpPr>
        <p:spPr>
          <a:xfrm>
            <a:off x="3403800" y="3162256"/>
            <a:ext cx="2336400" cy="71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17"/>
          <p:cNvSpPr txBox="1"/>
          <p:nvPr>
            <p:ph idx="4" type="title"/>
          </p:nvPr>
        </p:nvSpPr>
        <p:spPr>
          <a:xfrm>
            <a:off x="6011400" y="2575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17"/>
          <p:cNvSpPr txBox="1"/>
          <p:nvPr>
            <p:ph idx="5" type="subTitle"/>
          </p:nvPr>
        </p:nvSpPr>
        <p:spPr>
          <a:xfrm>
            <a:off x="6011400" y="3162256"/>
            <a:ext cx="2336400" cy="71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17"/>
          <p:cNvSpPr txBox="1"/>
          <p:nvPr>
            <p:ph idx="6" type="title"/>
          </p:nvPr>
        </p:nvSpPr>
        <p:spPr>
          <a:xfrm>
            <a:off x="1546650" y="535000"/>
            <a:ext cx="60507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5" name="Shape 225"/>
        <p:cNvGrpSpPr/>
        <p:nvPr/>
      </p:nvGrpSpPr>
      <p:grpSpPr>
        <a:xfrm>
          <a:off x="0" y="0"/>
          <a:ext cx="0" cy="0"/>
          <a:chOff x="0" y="0"/>
          <a:chExt cx="0" cy="0"/>
        </a:xfrm>
      </p:grpSpPr>
      <p:sp>
        <p:nvSpPr>
          <p:cNvPr id="226" name="Google Shape;226;p18"/>
          <p:cNvSpPr/>
          <p:nvPr/>
        </p:nvSpPr>
        <p:spPr>
          <a:xfrm flipH="1">
            <a:off x="8332681" y="4423929"/>
            <a:ext cx="410248" cy="369150"/>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a:off x="7449164" y="1017704"/>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2887837" y="2708236"/>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flipH="1">
            <a:off x="147350" y="1659768"/>
            <a:ext cx="454052" cy="290734"/>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flipH="1" rot="10800000">
            <a:off x="6310025" y="-28463"/>
            <a:ext cx="2834019" cy="1180138"/>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flipH="1" rot="10800000">
            <a:off x="-105300" y="-65162"/>
            <a:ext cx="2582514" cy="1470587"/>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txBox="1"/>
          <p:nvPr>
            <p:ph type="title"/>
          </p:nvPr>
        </p:nvSpPr>
        <p:spPr>
          <a:xfrm>
            <a:off x="720000" y="1643425"/>
            <a:ext cx="22569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3" name="Google Shape;233;p18"/>
          <p:cNvSpPr txBox="1"/>
          <p:nvPr>
            <p:ph idx="1" type="subTitle"/>
          </p:nvPr>
        </p:nvSpPr>
        <p:spPr>
          <a:xfrm>
            <a:off x="720000" y="2040775"/>
            <a:ext cx="2256900" cy="57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18"/>
          <p:cNvSpPr txBox="1"/>
          <p:nvPr>
            <p:ph idx="2" type="title"/>
          </p:nvPr>
        </p:nvSpPr>
        <p:spPr>
          <a:xfrm>
            <a:off x="3443575" y="1643425"/>
            <a:ext cx="22569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5" name="Google Shape;235;p18"/>
          <p:cNvSpPr txBox="1"/>
          <p:nvPr>
            <p:ph idx="3" type="subTitle"/>
          </p:nvPr>
        </p:nvSpPr>
        <p:spPr>
          <a:xfrm>
            <a:off x="3443575" y="2040775"/>
            <a:ext cx="2256900" cy="57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18"/>
          <p:cNvSpPr txBox="1"/>
          <p:nvPr>
            <p:ph idx="4" type="title"/>
          </p:nvPr>
        </p:nvSpPr>
        <p:spPr>
          <a:xfrm>
            <a:off x="720000" y="3258175"/>
            <a:ext cx="22569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 name="Google Shape;237;p18"/>
          <p:cNvSpPr txBox="1"/>
          <p:nvPr>
            <p:ph idx="5" type="subTitle"/>
          </p:nvPr>
        </p:nvSpPr>
        <p:spPr>
          <a:xfrm>
            <a:off x="720000" y="3655400"/>
            <a:ext cx="2256900" cy="57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8"/>
          <p:cNvSpPr txBox="1"/>
          <p:nvPr>
            <p:ph idx="6" type="title"/>
          </p:nvPr>
        </p:nvSpPr>
        <p:spPr>
          <a:xfrm>
            <a:off x="3443575" y="3258175"/>
            <a:ext cx="22569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 name="Google Shape;239;p18"/>
          <p:cNvSpPr txBox="1"/>
          <p:nvPr>
            <p:ph idx="7" type="subTitle"/>
          </p:nvPr>
        </p:nvSpPr>
        <p:spPr>
          <a:xfrm>
            <a:off x="3443575" y="3655400"/>
            <a:ext cx="2256900" cy="57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8"/>
          <p:cNvSpPr txBox="1"/>
          <p:nvPr>
            <p:ph idx="8" type="title"/>
          </p:nvPr>
        </p:nvSpPr>
        <p:spPr>
          <a:xfrm>
            <a:off x="6167150" y="1643425"/>
            <a:ext cx="22569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1" name="Google Shape;241;p18"/>
          <p:cNvSpPr txBox="1"/>
          <p:nvPr>
            <p:ph idx="9" type="subTitle"/>
          </p:nvPr>
        </p:nvSpPr>
        <p:spPr>
          <a:xfrm>
            <a:off x="6167150" y="2040775"/>
            <a:ext cx="2256900" cy="57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8"/>
          <p:cNvSpPr txBox="1"/>
          <p:nvPr>
            <p:ph idx="13" type="title"/>
          </p:nvPr>
        </p:nvSpPr>
        <p:spPr>
          <a:xfrm>
            <a:off x="6167150" y="3258175"/>
            <a:ext cx="22569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3" name="Google Shape;243;p18"/>
          <p:cNvSpPr txBox="1"/>
          <p:nvPr>
            <p:ph idx="14" type="subTitle"/>
          </p:nvPr>
        </p:nvSpPr>
        <p:spPr>
          <a:xfrm>
            <a:off x="6167150" y="3655400"/>
            <a:ext cx="2256900" cy="57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18"/>
          <p:cNvSpPr txBox="1"/>
          <p:nvPr>
            <p:ph idx="15" type="title"/>
          </p:nvPr>
        </p:nvSpPr>
        <p:spPr>
          <a:xfrm>
            <a:off x="1223400" y="535000"/>
            <a:ext cx="66972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45" name="Shape 245"/>
        <p:cNvGrpSpPr/>
        <p:nvPr/>
      </p:nvGrpSpPr>
      <p:grpSpPr>
        <a:xfrm>
          <a:off x="0" y="0"/>
          <a:ext cx="0" cy="0"/>
          <a:chOff x="0" y="0"/>
          <a:chExt cx="0" cy="0"/>
        </a:xfrm>
      </p:grpSpPr>
      <p:sp>
        <p:nvSpPr>
          <p:cNvPr id="246" name="Google Shape;246;p19"/>
          <p:cNvSpPr/>
          <p:nvPr/>
        </p:nvSpPr>
        <p:spPr>
          <a:xfrm flipH="1">
            <a:off x="-262314" y="-318625"/>
            <a:ext cx="1578207" cy="1439473"/>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flipH="1">
            <a:off x="1085777" y="3800045"/>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flipH="1">
            <a:off x="8363899" y="4539956"/>
            <a:ext cx="395468" cy="35585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rot="10800000">
            <a:off x="6693881" y="-120855"/>
            <a:ext cx="2518094" cy="1433905"/>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9"/>
          <p:cNvGrpSpPr/>
          <p:nvPr/>
        </p:nvGrpSpPr>
        <p:grpSpPr>
          <a:xfrm>
            <a:off x="0" y="4036050"/>
            <a:ext cx="2648525" cy="1186303"/>
            <a:chOff x="0" y="4036050"/>
            <a:chExt cx="2648525" cy="1186303"/>
          </a:xfrm>
        </p:grpSpPr>
        <p:sp>
          <p:nvSpPr>
            <p:cNvPr id="251" name="Google Shape;251;p19"/>
            <p:cNvSpPr/>
            <p:nvPr/>
          </p:nvSpPr>
          <p:spPr>
            <a:xfrm flipH="1">
              <a:off x="0" y="4036050"/>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flipH="1">
              <a:off x="86630" y="4584650"/>
              <a:ext cx="885107" cy="637703"/>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9"/>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4" name="Google Shape;254;p19"/>
          <p:cNvSpPr/>
          <p:nvPr/>
        </p:nvSpPr>
        <p:spPr>
          <a:xfrm>
            <a:off x="-500862" y="85725"/>
            <a:ext cx="1301674" cy="524276"/>
          </a:xfrm>
          <a:custGeom>
            <a:rect b="b" l="l" r="r" t="t"/>
            <a:pathLst>
              <a:path extrusionOk="0" h="2355" w="5847">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255" name="Shape 255"/>
        <p:cNvGrpSpPr/>
        <p:nvPr/>
      </p:nvGrpSpPr>
      <p:grpSpPr>
        <a:xfrm>
          <a:off x="0" y="0"/>
          <a:ext cx="0" cy="0"/>
          <a:chOff x="0" y="0"/>
          <a:chExt cx="0" cy="0"/>
        </a:xfrm>
      </p:grpSpPr>
      <p:sp>
        <p:nvSpPr>
          <p:cNvPr id="256" name="Google Shape;256;p20"/>
          <p:cNvSpPr/>
          <p:nvPr/>
        </p:nvSpPr>
        <p:spPr>
          <a:xfrm flipH="1">
            <a:off x="159352" y="4790054"/>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flipH="1" rot="10800000">
            <a:off x="0" y="-4"/>
            <a:ext cx="2446133" cy="1392929"/>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0"/>
          <p:cNvGrpSpPr/>
          <p:nvPr/>
        </p:nvGrpSpPr>
        <p:grpSpPr>
          <a:xfrm>
            <a:off x="6504951" y="-85676"/>
            <a:ext cx="2648525" cy="1186303"/>
            <a:chOff x="4330350" y="1572375"/>
            <a:chExt cx="2648525" cy="1186303"/>
          </a:xfrm>
        </p:grpSpPr>
        <p:sp>
          <p:nvSpPr>
            <p:cNvPr id="259" name="Google Shape;259;p20"/>
            <p:cNvSpPr/>
            <p:nvPr/>
          </p:nvSpPr>
          <p:spPr>
            <a:xfrm flipH="1" rot="10800000">
              <a:off x="4330350" y="1655782"/>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flipH="1" rot="10800000">
              <a:off x="6007138" y="1572375"/>
              <a:ext cx="885107" cy="637703"/>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0"/>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p:nvPr/>
        </p:nvSpPr>
        <p:spPr>
          <a:xfrm flipH="1">
            <a:off x="446865" y="100850"/>
            <a:ext cx="1801311" cy="1801311"/>
          </a:xfrm>
          <a:custGeom>
            <a:rect b="b" l="l" r="r" t="t"/>
            <a:pathLst>
              <a:path extrusionOk="0" h="25286" w="25286">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4248956" y="3106460"/>
            <a:ext cx="4895055" cy="2037047"/>
            <a:chOff x="4248956" y="3106460"/>
            <a:chExt cx="4895055" cy="2037047"/>
          </a:xfrm>
        </p:grpSpPr>
        <p:sp>
          <p:nvSpPr>
            <p:cNvPr id="26" name="Google Shape;26;p3"/>
            <p:cNvSpPr/>
            <p:nvPr/>
          </p:nvSpPr>
          <p:spPr>
            <a:xfrm>
              <a:off x="4248956" y="3106460"/>
              <a:ext cx="4895055" cy="2037047"/>
            </a:xfrm>
            <a:custGeom>
              <a:rect b="b" l="l" r="r" t="t"/>
              <a:pathLst>
                <a:path extrusionOk="0" h="22086" w="53073">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6671627" y="421694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3"/>
          <p:cNvGrpSpPr/>
          <p:nvPr/>
        </p:nvGrpSpPr>
        <p:grpSpPr>
          <a:xfrm>
            <a:off x="0" y="2387168"/>
            <a:ext cx="3420759" cy="2756404"/>
            <a:chOff x="-9" y="1944524"/>
            <a:chExt cx="3971624" cy="3200283"/>
          </a:xfrm>
        </p:grpSpPr>
        <p:sp>
          <p:nvSpPr>
            <p:cNvPr id="29" name="Google Shape;29;p3"/>
            <p:cNvSpPr/>
            <p:nvPr/>
          </p:nvSpPr>
          <p:spPr>
            <a:xfrm>
              <a:off x="-9" y="1944524"/>
              <a:ext cx="3971624" cy="3200283"/>
            </a:xfrm>
            <a:custGeom>
              <a:rect b="b" l="l" r="r" t="t"/>
              <a:pathLst>
                <a:path extrusionOk="0" h="34698" w="43061">
                  <a:moveTo>
                    <a:pt x="4774" y="0"/>
                  </a:moveTo>
                  <a:cubicBezTo>
                    <a:pt x="2155" y="0"/>
                    <a:pt x="0" y="1000"/>
                    <a:pt x="0" y="1000"/>
                  </a:cubicBezTo>
                  <a:lnTo>
                    <a:pt x="0" y="34698"/>
                  </a:lnTo>
                  <a:lnTo>
                    <a:pt x="37531" y="34698"/>
                  </a:lnTo>
                  <a:lnTo>
                    <a:pt x="37547" y="33240"/>
                  </a:lnTo>
                  <a:cubicBezTo>
                    <a:pt x="37547" y="33240"/>
                    <a:pt x="43060" y="32495"/>
                    <a:pt x="41365" y="26428"/>
                  </a:cubicBezTo>
                  <a:cubicBezTo>
                    <a:pt x="40203" y="22256"/>
                    <a:pt x="37744" y="21601"/>
                    <a:pt x="36314" y="21601"/>
                  </a:cubicBezTo>
                  <a:cubicBezTo>
                    <a:pt x="35658" y="21601"/>
                    <a:pt x="35218" y="21738"/>
                    <a:pt x="35218" y="21738"/>
                  </a:cubicBezTo>
                  <a:cubicBezTo>
                    <a:pt x="35218" y="21738"/>
                    <a:pt x="37262" y="17841"/>
                    <a:pt x="34711" y="16447"/>
                  </a:cubicBezTo>
                  <a:cubicBezTo>
                    <a:pt x="34377" y="16267"/>
                    <a:pt x="34050" y="16189"/>
                    <a:pt x="33733" y="16189"/>
                  </a:cubicBezTo>
                  <a:cubicBezTo>
                    <a:pt x="32233" y="16189"/>
                    <a:pt x="30975" y="17937"/>
                    <a:pt x="30386" y="18918"/>
                  </a:cubicBezTo>
                  <a:cubicBezTo>
                    <a:pt x="30624" y="18348"/>
                    <a:pt x="30814" y="17556"/>
                    <a:pt x="30133" y="17112"/>
                  </a:cubicBezTo>
                  <a:cubicBezTo>
                    <a:pt x="29897" y="16957"/>
                    <a:pt x="29645" y="16896"/>
                    <a:pt x="29394" y="16896"/>
                  </a:cubicBezTo>
                  <a:cubicBezTo>
                    <a:pt x="28469" y="16896"/>
                    <a:pt x="27566" y="17730"/>
                    <a:pt x="27566" y="17730"/>
                  </a:cubicBezTo>
                  <a:cubicBezTo>
                    <a:pt x="28755" y="14070"/>
                    <a:pt x="27376" y="13294"/>
                    <a:pt x="26172" y="13025"/>
                  </a:cubicBezTo>
                  <a:cubicBezTo>
                    <a:pt x="25967" y="12979"/>
                    <a:pt x="25772" y="12957"/>
                    <a:pt x="25586" y="12957"/>
                  </a:cubicBezTo>
                  <a:cubicBezTo>
                    <a:pt x="23356" y="12957"/>
                    <a:pt x="22465" y="16035"/>
                    <a:pt x="22465" y="16035"/>
                  </a:cubicBezTo>
                  <a:cubicBezTo>
                    <a:pt x="22335" y="14321"/>
                    <a:pt x="21708" y="13982"/>
                    <a:pt x="21167" y="13982"/>
                  </a:cubicBezTo>
                  <a:cubicBezTo>
                    <a:pt x="21113" y="13982"/>
                    <a:pt x="21059" y="13985"/>
                    <a:pt x="21008" y="13991"/>
                  </a:cubicBezTo>
                  <a:cubicBezTo>
                    <a:pt x="20516" y="14086"/>
                    <a:pt x="20136" y="14498"/>
                    <a:pt x="20073" y="14989"/>
                  </a:cubicBezTo>
                  <a:cubicBezTo>
                    <a:pt x="20060" y="14659"/>
                    <a:pt x="19793" y="14421"/>
                    <a:pt x="19491" y="14421"/>
                  </a:cubicBezTo>
                  <a:cubicBezTo>
                    <a:pt x="19417" y="14421"/>
                    <a:pt x="19340" y="14435"/>
                    <a:pt x="19265" y="14467"/>
                  </a:cubicBezTo>
                  <a:cubicBezTo>
                    <a:pt x="19265" y="14467"/>
                    <a:pt x="20754" y="12486"/>
                    <a:pt x="18805" y="9951"/>
                  </a:cubicBezTo>
                  <a:cubicBezTo>
                    <a:pt x="17859" y="8730"/>
                    <a:pt x="16441" y="8413"/>
                    <a:pt x="15226" y="8413"/>
                  </a:cubicBezTo>
                  <a:cubicBezTo>
                    <a:pt x="13920" y="8413"/>
                    <a:pt x="12849" y="8779"/>
                    <a:pt x="12849" y="8779"/>
                  </a:cubicBezTo>
                  <a:cubicBezTo>
                    <a:pt x="12849" y="8779"/>
                    <a:pt x="12849" y="3266"/>
                    <a:pt x="8840" y="1000"/>
                  </a:cubicBezTo>
                  <a:cubicBezTo>
                    <a:pt x="7510" y="250"/>
                    <a:pt x="6084" y="0"/>
                    <a:pt x="47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75469" y="3319157"/>
              <a:ext cx="1649855" cy="807219"/>
            </a:xfrm>
            <a:custGeom>
              <a:rect b="b" l="l" r="r" t="t"/>
              <a:pathLst>
                <a:path extrusionOk="0" h="8752" w="17888">
                  <a:moveTo>
                    <a:pt x="10043" y="1"/>
                  </a:moveTo>
                  <a:cubicBezTo>
                    <a:pt x="7145" y="1"/>
                    <a:pt x="6084" y="3523"/>
                    <a:pt x="6084" y="3523"/>
                  </a:cubicBezTo>
                  <a:cubicBezTo>
                    <a:pt x="5060" y="1648"/>
                    <a:pt x="2817" y="1317"/>
                    <a:pt x="1359" y="1317"/>
                  </a:cubicBezTo>
                  <a:cubicBezTo>
                    <a:pt x="563" y="1317"/>
                    <a:pt x="1" y="1416"/>
                    <a:pt x="1" y="1416"/>
                  </a:cubicBezTo>
                  <a:cubicBezTo>
                    <a:pt x="1" y="1416"/>
                    <a:pt x="4294" y="2145"/>
                    <a:pt x="5878" y="5440"/>
                  </a:cubicBezTo>
                  <a:cubicBezTo>
                    <a:pt x="5878" y="5440"/>
                    <a:pt x="7434" y="2457"/>
                    <a:pt x="9770" y="2457"/>
                  </a:cubicBezTo>
                  <a:cubicBezTo>
                    <a:pt x="10027" y="2457"/>
                    <a:pt x="10293" y="2493"/>
                    <a:pt x="10568" y="2573"/>
                  </a:cubicBezTo>
                  <a:cubicBezTo>
                    <a:pt x="13340" y="3396"/>
                    <a:pt x="12881" y="6106"/>
                    <a:pt x="12881" y="6106"/>
                  </a:cubicBezTo>
                  <a:cubicBezTo>
                    <a:pt x="12881" y="6106"/>
                    <a:pt x="13876" y="4823"/>
                    <a:pt x="15053" y="4823"/>
                  </a:cubicBezTo>
                  <a:cubicBezTo>
                    <a:pt x="15229" y="4823"/>
                    <a:pt x="15409" y="4851"/>
                    <a:pt x="15590" y="4917"/>
                  </a:cubicBezTo>
                  <a:cubicBezTo>
                    <a:pt x="16968" y="5408"/>
                    <a:pt x="15653" y="7357"/>
                    <a:pt x="15653" y="7357"/>
                  </a:cubicBezTo>
                  <a:cubicBezTo>
                    <a:pt x="15653" y="7357"/>
                    <a:pt x="16905" y="7500"/>
                    <a:pt x="17095" y="8751"/>
                  </a:cubicBezTo>
                  <a:cubicBezTo>
                    <a:pt x="17855" y="7199"/>
                    <a:pt x="16398" y="7024"/>
                    <a:pt x="16398" y="7024"/>
                  </a:cubicBezTo>
                  <a:cubicBezTo>
                    <a:pt x="16398" y="7024"/>
                    <a:pt x="17887" y="4648"/>
                    <a:pt x="16144" y="3903"/>
                  </a:cubicBezTo>
                  <a:cubicBezTo>
                    <a:pt x="15819" y="3763"/>
                    <a:pt x="15520" y="3706"/>
                    <a:pt x="15250" y="3706"/>
                  </a:cubicBezTo>
                  <a:cubicBezTo>
                    <a:pt x="14391" y="3706"/>
                    <a:pt x="13819" y="4283"/>
                    <a:pt x="13578" y="4585"/>
                  </a:cubicBezTo>
                  <a:cubicBezTo>
                    <a:pt x="14307" y="3381"/>
                    <a:pt x="13689" y="466"/>
                    <a:pt x="10568" y="38"/>
                  </a:cubicBezTo>
                  <a:cubicBezTo>
                    <a:pt x="10386" y="13"/>
                    <a:pt x="10212" y="1"/>
                    <a:pt x="100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39992" y="3662078"/>
              <a:ext cx="2164143" cy="1338109"/>
            </a:xfrm>
            <a:custGeom>
              <a:rect b="b" l="l" r="r" t="t"/>
              <a:pathLst>
                <a:path extrusionOk="0" h="14508" w="23464">
                  <a:moveTo>
                    <a:pt x="22082" y="1"/>
                  </a:moveTo>
                  <a:cubicBezTo>
                    <a:pt x="19735" y="1"/>
                    <a:pt x="19297" y="2530"/>
                    <a:pt x="19297" y="2530"/>
                  </a:cubicBezTo>
                  <a:cubicBezTo>
                    <a:pt x="18986" y="2504"/>
                    <a:pt x="18692" y="2492"/>
                    <a:pt x="18413" y="2492"/>
                  </a:cubicBezTo>
                  <a:cubicBezTo>
                    <a:pt x="13356" y="2492"/>
                    <a:pt x="13356" y="6491"/>
                    <a:pt x="13356" y="6491"/>
                  </a:cubicBezTo>
                  <a:cubicBezTo>
                    <a:pt x="7716" y="7489"/>
                    <a:pt x="9110" y="11339"/>
                    <a:pt x="9110" y="11339"/>
                  </a:cubicBezTo>
                  <a:cubicBezTo>
                    <a:pt x="7422" y="9436"/>
                    <a:pt x="5710" y="8844"/>
                    <a:pt x="4233" y="8844"/>
                  </a:cubicBezTo>
                  <a:cubicBezTo>
                    <a:pt x="1798" y="8844"/>
                    <a:pt x="0" y="10451"/>
                    <a:pt x="0" y="10451"/>
                  </a:cubicBezTo>
                  <a:cubicBezTo>
                    <a:pt x="653" y="10330"/>
                    <a:pt x="1275" y="10276"/>
                    <a:pt x="1864" y="10276"/>
                  </a:cubicBezTo>
                  <a:cubicBezTo>
                    <a:pt x="7068" y="10276"/>
                    <a:pt x="9791" y="14507"/>
                    <a:pt x="9791" y="14507"/>
                  </a:cubicBezTo>
                  <a:cubicBezTo>
                    <a:pt x="10092" y="8281"/>
                    <a:pt x="15051" y="7489"/>
                    <a:pt x="15051" y="7489"/>
                  </a:cubicBezTo>
                  <a:cubicBezTo>
                    <a:pt x="15637" y="3623"/>
                    <a:pt x="20485" y="3322"/>
                    <a:pt x="20485" y="3322"/>
                  </a:cubicBezTo>
                  <a:cubicBezTo>
                    <a:pt x="20691" y="756"/>
                    <a:pt x="23463" y="249"/>
                    <a:pt x="23463" y="249"/>
                  </a:cubicBezTo>
                  <a:cubicBezTo>
                    <a:pt x="22942" y="75"/>
                    <a:pt x="22484" y="1"/>
                    <a:pt x="22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
          <p:cNvSpPr/>
          <p:nvPr/>
        </p:nvSpPr>
        <p:spPr>
          <a:xfrm>
            <a:off x="5827258" y="192272"/>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6526227" y="1657466"/>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8092949" y="119355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ph type="title"/>
          </p:nvPr>
        </p:nvSpPr>
        <p:spPr>
          <a:xfrm>
            <a:off x="1998050" y="2057896"/>
            <a:ext cx="5148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hasCustomPrompt="1" idx="2" type="title"/>
          </p:nvPr>
        </p:nvSpPr>
        <p:spPr>
          <a:xfrm>
            <a:off x="3836400" y="1246180"/>
            <a:ext cx="1471200" cy="83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 name="Google Shape;37;p3"/>
          <p:cNvSpPr txBox="1"/>
          <p:nvPr>
            <p:ph idx="1" type="subTitle"/>
          </p:nvPr>
        </p:nvSpPr>
        <p:spPr>
          <a:xfrm>
            <a:off x="2861425" y="2992650"/>
            <a:ext cx="3421200" cy="40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262" name="Shape 262"/>
        <p:cNvGrpSpPr/>
        <p:nvPr/>
      </p:nvGrpSpPr>
      <p:grpSpPr>
        <a:xfrm>
          <a:off x="0" y="0"/>
          <a:ext cx="0" cy="0"/>
          <a:chOff x="0" y="0"/>
          <a:chExt cx="0" cy="0"/>
        </a:xfrm>
      </p:grpSpPr>
      <p:sp>
        <p:nvSpPr>
          <p:cNvPr id="263" name="Google Shape;263;p21"/>
          <p:cNvSpPr/>
          <p:nvPr/>
        </p:nvSpPr>
        <p:spPr>
          <a:xfrm flipH="1">
            <a:off x="7807727" y="330745"/>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flipH="1">
            <a:off x="8428899" y="88805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flipH="1">
            <a:off x="-12" y="4052775"/>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flipH="1">
            <a:off x="6950640" y="3894500"/>
            <a:ext cx="2193360" cy="1248995"/>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10800000">
            <a:off x="-9475" y="-16443"/>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21"/>
          <p:cNvSpPr/>
          <p:nvPr/>
        </p:nvSpPr>
        <p:spPr>
          <a:xfrm flipH="1">
            <a:off x="151611" y="4705206"/>
            <a:ext cx="724590" cy="522053"/>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0" name="Shape 270"/>
        <p:cNvGrpSpPr/>
        <p:nvPr/>
      </p:nvGrpSpPr>
      <p:grpSpPr>
        <a:xfrm>
          <a:off x="0" y="0"/>
          <a:ext cx="0" cy="0"/>
          <a:chOff x="0" y="0"/>
          <a:chExt cx="0" cy="0"/>
        </a:xfrm>
      </p:grpSpPr>
      <p:sp>
        <p:nvSpPr>
          <p:cNvPr id="271" name="Google Shape;271;p22"/>
          <p:cNvSpPr/>
          <p:nvPr/>
        </p:nvSpPr>
        <p:spPr>
          <a:xfrm flipH="1">
            <a:off x="-398939" y="0"/>
            <a:ext cx="1578207" cy="1439473"/>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flipH="1">
            <a:off x="4294127" y="3096445"/>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flipH="1">
            <a:off x="7004249" y="121990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flipH="1">
            <a:off x="1617599" y="1692181"/>
            <a:ext cx="395468" cy="35585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2"/>
          <p:cNvGrpSpPr/>
          <p:nvPr/>
        </p:nvGrpSpPr>
        <p:grpSpPr>
          <a:xfrm flipH="1">
            <a:off x="8065269" y="68337"/>
            <a:ext cx="1160359" cy="1724372"/>
            <a:chOff x="734550" y="2051650"/>
            <a:chExt cx="341825" cy="507975"/>
          </a:xfrm>
        </p:grpSpPr>
        <p:sp>
          <p:nvSpPr>
            <p:cNvPr id="276" name="Google Shape;276;p22"/>
            <p:cNvSpPr/>
            <p:nvPr/>
          </p:nvSpPr>
          <p:spPr>
            <a:xfrm>
              <a:off x="741075" y="2051650"/>
              <a:ext cx="335300" cy="239300"/>
            </a:xfrm>
            <a:custGeom>
              <a:rect b="b" l="l" r="r" t="t"/>
              <a:pathLst>
                <a:path extrusionOk="0" h="9572" w="13412">
                  <a:moveTo>
                    <a:pt x="3730" y="1"/>
                  </a:moveTo>
                  <a:cubicBezTo>
                    <a:pt x="0" y="1"/>
                    <a:pt x="72" y="4311"/>
                    <a:pt x="72" y="4311"/>
                  </a:cubicBezTo>
                  <a:lnTo>
                    <a:pt x="2211" y="3915"/>
                  </a:lnTo>
                  <a:lnTo>
                    <a:pt x="849" y="3678"/>
                  </a:lnTo>
                  <a:cubicBezTo>
                    <a:pt x="849" y="3678"/>
                    <a:pt x="1197" y="3335"/>
                    <a:pt x="2566" y="3335"/>
                  </a:cubicBezTo>
                  <a:cubicBezTo>
                    <a:pt x="3419" y="3335"/>
                    <a:pt x="4667" y="3468"/>
                    <a:pt x="6473" y="3900"/>
                  </a:cubicBezTo>
                  <a:cubicBezTo>
                    <a:pt x="10667" y="4916"/>
                    <a:pt x="12646" y="9572"/>
                    <a:pt x="12891" y="9572"/>
                  </a:cubicBezTo>
                  <a:cubicBezTo>
                    <a:pt x="12921" y="9572"/>
                    <a:pt x="12925" y="9502"/>
                    <a:pt x="12905" y="9349"/>
                  </a:cubicBezTo>
                  <a:cubicBezTo>
                    <a:pt x="12715" y="7955"/>
                    <a:pt x="13412" y="5975"/>
                    <a:pt x="13269" y="5737"/>
                  </a:cubicBezTo>
                  <a:cubicBezTo>
                    <a:pt x="13111" y="5500"/>
                    <a:pt x="11099" y="5294"/>
                    <a:pt x="11130" y="4866"/>
                  </a:cubicBezTo>
                  <a:cubicBezTo>
                    <a:pt x="11148" y="4702"/>
                    <a:pt x="11454" y="4651"/>
                    <a:pt x="11833" y="4651"/>
                  </a:cubicBezTo>
                  <a:cubicBezTo>
                    <a:pt x="12483" y="4651"/>
                    <a:pt x="13348" y="4803"/>
                    <a:pt x="13348" y="4803"/>
                  </a:cubicBezTo>
                  <a:cubicBezTo>
                    <a:pt x="13348" y="4803"/>
                    <a:pt x="12556" y="2791"/>
                    <a:pt x="11891" y="2236"/>
                  </a:cubicBezTo>
                  <a:cubicBezTo>
                    <a:pt x="11806" y="2163"/>
                    <a:pt x="11690" y="2132"/>
                    <a:pt x="11553" y="2132"/>
                  </a:cubicBezTo>
                  <a:cubicBezTo>
                    <a:pt x="10684" y="2132"/>
                    <a:pt x="8932" y="3386"/>
                    <a:pt x="8348" y="3386"/>
                  </a:cubicBezTo>
                  <a:cubicBezTo>
                    <a:pt x="8301" y="3386"/>
                    <a:pt x="8262" y="3378"/>
                    <a:pt x="8231" y="3361"/>
                  </a:cubicBezTo>
                  <a:cubicBezTo>
                    <a:pt x="7772" y="3092"/>
                    <a:pt x="10909" y="1571"/>
                    <a:pt x="10909" y="1571"/>
                  </a:cubicBezTo>
                  <a:cubicBezTo>
                    <a:pt x="10909" y="1571"/>
                    <a:pt x="8279" y="652"/>
                    <a:pt x="7249" y="541"/>
                  </a:cubicBezTo>
                  <a:cubicBezTo>
                    <a:pt x="7228" y="539"/>
                    <a:pt x="7207" y="538"/>
                    <a:pt x="7186" y="538"/>
                  </a:cubicBezTo>
                  <a:cubicBezTo>
                    <a:pt x="6225" y="538"/>
                    <a:pt x="5001" y="2482"/>
                    <a:pt x="4355" y="2482"/>
                  </a:cubicBezTo>
                  <a:cubicBezTo>
                    <a:pt x="4314" y="2482"/>
                    <a:pt x="4275" y="2475"/>
                    <a:pt x="4239" y="2458"/>
                  </a:cubicBezTo>
                  <a:cubicBezTo>
                    <a:pt x="3605" y="2173"/>
                    <a:pt x="6393" y="240"/>
                    <a:pt x="6393" y="240"/>
                  </a:cubicBezTo>
                  <a:cubicBezTo>
                    <a:pt x="6393" y="240"/>
                    <a:pt x="6193" y="140"/>
                    <a:pt x="5603" y="140"/>
                  </a:cubicBezTo>
                  <a:cubicBezTo>
                    <a:pt x="5530" y="140"/>
                    <a:pt x="5450" y="141"/>
                    <a:pt x="5364" y="145"/>
                  </a:cubicBezTo>
                  <a:cubicBezTo>
                    <a:pt x="4578" y="176"/>
                    <a:pt x="3402" y="2126"/>
                    <a:pt x="3121" y="2126"/>
                  </a:cubicBezTo>
                  <a:cubicBezTo>
                    <a:pt x="3118" y="2126"/>
                    <a:pt x="3116" y="2125"/>
                    <a:pt x="3114" y="2125"/>
                  </a:cubicBezTo>
                  <a:cubicBezTo>
                    <a:pt x="2845" y="2109"/>
                    <a:pt x="4318" y="34"/>
                    <a:pt x="4318" y="34"/>
                  </a:cubicBezTo>
                  <a:cubicBezTo>
                    <a:pt x="4112" y="11"/>
                    <a:pt x="3916" y="1"/>
                    <a:pt x="3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734550" y="2149000"/>
              <a:ext cx="187750" cy="410625"/>
            </a:xfrm>
            <a:custGeom>
              <a:rect b="b" l="l" r="r" t="t"/>
              <a:pathLst>
                <a:path extrusionOk="0" h="16425" w="7510">
                  <a:moveTo>
                    <a:pt x="1972" y="0"/>
                  </a:moveTo>
                  <a:cubicBezTo>
                    <a:pt x="1141" y="0"/>
                    <a:pt x="349" y="148"/>
                    <a:pt x="349" y="148"/>
                  </a:cubicBezTo>
                  <a:cubicBezTo>
                    <a:pt x="349" y="148"/>
                    <a:pt x="1" y="1764"/>
                    <a:pt x="2424" y="5344"/>
                  </a:cubicBezTo>
                  <a:cubicBezTo>
                    <a:pt x="4794" y="8867"/>
                    <a:pt x="3451" y="16425"/>
                    <a:pt x="4087" y="16425"/>
                  </a:cubicBezTo>
                  <a:cubicBezTo>
                    <a:pt x="4097" y="16425"/>
                    <a:pt x="4108" y="16423"/>
                    <a:pt x="4120" y="16418"/>
                  </a:cubicBezTo>
                  <a:cubicBezTo>
                    <a:pt x="4817" y="16149"/>
                    <a:pt x="6528" y="13725"/>
                    <a:pt x="6860" y="11998"/>
                  </a:cubicBezTo>
                  <a:cubicBezTo>
                    <a:pt x="7177" y="10256"/>
                    <a:pt x="3945" y="9828"/>
                    <a:pt x="4452" y="8576"/>
                  </a:cubicBezTo>
                  <a:cubicBezTo>
                    <a:pt x="4515" y="8423"/>
                    <a:pt x="4603" y="8358"/>
                    <a:pt x="4709" y="8358"/>
                  </a:cubicBezTo>
                  <a:cubicBezTo>
                    <a:pt x="5368" y="8358"/>
                    <a:pt x="6733" y="10885"/>
                    <a:pt x="7175" y="10885"/>
                  </a:cubicBezTo>
                  <a:cubicBezTo>
                    <a:pt x="7239" y="10885"/>
                    <a:pt x="7283" y="10833"/>
                    <a:pt x="7304" y="10715"/>
                  </a:cubicBezTo>
                  <a:cubicBezTo>
                    <a:pt x="7510" y="9638"/>
                    <a:pt x="6955" y="6897"/>
                    <a:pt x="6575" y="6216"/>
                  </a:cubicBezTo>
                  <a:cubicBezTo>
                    <a:pt x="6195" y="5519"/>
                    <a:pt x="3058" y="4552"/>
                    <a:pt x="3011" y="4045"/>
                  </a:cubicBezTo>
                  <a:cubicBezTo>
                    <a:pt x="3001" y="3972"/>
                    <a:pt x="3063" y="3940"/>
                    <a:pt x="3174" y="3940"/>
                  </a:cubicBezTo>
                  <a:cubicBezTo>
                    <a:pt x="3828" y="3940"/>
                    <a:pt x="6211" y="5028"/>
                    <a:pt x="6211" y="5028"/>
                  </a:cubicBezTo>
                  <a:cubicBezTo>
                    <a:pt x="6005" y="4537"/>
                    <a:pt x="5862" y="4030"/>
                    <a:pt x="5783" y="3507"/>
                  </a:cubicBezTo>
                  <a:cubicBezTo>
                    <a:pt x="5577" y="2461"/>
                    <a:pt x="3185" y="2968"/>
                    <a:pt x="3106" y="2556"/>
                  </a:cubicBezTo>
                  <a:cubicBezTo>
                    <a:pt x="3066" y="2383"/>
                    <a:pt x="3447" y="2333"/>
                    <a:pt x="3902" y="2333"/>
                  </a:cubicBezTo>
                  <a:cubicBezTo>
                    <a:pt x="4533" y="2333"/>
                    <a:pt x="5308" y="2429"/>
                    <a:pt x="5308" y="2429"/>
                  </a:cubicBezTo>
                  <a:cubicBezTo>
                    <a:pt x="5308" y="2429"/>
                    <a:pt x="4389" y="1004"/>
                    <a:pt x="3565" y="354"/>
                  </a:cubicBezTo>
                  <a:cubicBezTo>
                    <a:pt x="3210" y="80"/>
                    <a:pt x="2581" y="0"/>
                    <a:pt x="1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758700" y="2118950"/>
              <a:ext cx="236475" cy="253100"/>
            </a:xfrm>
            <a:custGeom>
              <a:rect b="b" l="l" r="r" t="t"/>
              <a:pathLst>
                <a:path extrusionOk="0" h="10124" w="9459">
                  <a:moveTo>
                    <a:pt x="1992" y="1"/>
                  </a:moveTo>
                  <a:cubicBezTo>
                    <a:pt x="638" y="1"/>
                    <a:pt x="1" y="986"/>
                    <a:pt x="1" y="986"/>
                  </a:cubicBezTo>
                  <a:cubicBezTo>
                    <a:pt x="1" y="986"/>
                    <a:pt x="2615" y="2602"/>
                    <a:pt x="4199" y="4091"/>
                  </a:cubicBezTo>
                  <a:cubicBezTo>
                    <a:pt x="5685" y="5501"/>
                    <a:pt x="7398" y="10124"/>
                    <a:pt x="8153" y="10124"/>
                  </a:cubicBezTo>
                  <a:cubicBezTo>
                    <a:pt x="8196" y="10124"/>
                    <a:pt x="8235" y="10110"/>
                    <a:pt x="8271" y="10079"/>
                  </a:cubicBezTo>
                  <a:cubicBezTo>
                    <a:pt x="8936" y="9525"/>
                    <a:pt x="9459" y="6752"/>
                    <a:pt x="8825" y="5992"/>
                  </a:cubicBezTo>
                  <a:cubicBezTo>
                    <a:pt x="8192" y="5232"/>
                    <a:pt x="6465" y="5723"/>
                    <a:pt x="6290" y="5390"/>
                  </a:cubicBezTo>
                  <a:cubicBezTo>
                    <a:pt x="6183" y="5201"/>
                    <a:pt x="6937" y="5160"/>
                    <a:pt x="7610" y="5160"/>
                  </a:cubicBezTo>
                  <a:cubicBezTo>
                    <a:pt x="8123" y="5160"/>
                    <a:pt x="8588" y="5184"/>
                    <a:pt x="8588" y="5184"/>
                  </a:cubicBezTo>
                  <a:cubicBezTo>
                    <a:pt x="8588" y="5184"/>
                    <a:pt x="7732" y="3616"/>
                    <a:pt x="6988" y="3235"/>
                  </a:cubicBezTo>
                  <a:cubicBezTo>
                    <a:pt x="6227" y="2839"/>
                    <a:pt x="4041" y="3220"/>
                    <a:pt x="3993" y="2839"/>
                  </a:cubicBezTo>
                  <a:cubicBezTo>
                    <a:pt x="3943" y="2535"/>
                    <a:pt x="5504" y="2505"/>
                    <a:pt x="6131" y="2505"/>
                  </a:cubicBezTo>
                  <a:cubicBezTo>
                    <a:pt x="6287" y="2505"/>
                    <a:pt x="6386" y="2507"/>
                    <a:pt x="6386" y="2507"/>
                  </a:cubicBezTo>
                  <a:cubicBezTo>
                    <a:pt x="6386" y="2507"/>
                    <a:pt x="6021" y="2237"/>
                    <a:pt x="5324" y="1730"/>
                  </a:cubicBezTo>
                  <a:cubicBezTo>
                    <a:pt x="5200" y="1643"/>
                    <a:pt x="5059" y="1608"/>
                    <a:pt x="4911" y="1608"/>
                  </a:cubicBezTo>
                  <a:cubicBezTo>
                    <a:pt x="4336" y="1608"/>
                    <a:pt x="3654" y="2129"/>
                    <a:pt x="3432" y="2129"/>
                  </a:cubicBezTo>
                  <a:cubicBezTo>
                    <a:pt x="3389" y="2129"/>
                    <a:pt x="3364" y="2109"/>
                    <a:pt x="3360" y="2063"/>
                  </a:cubicBezTo>
                  <a:cubicBezTo>
                    <a:pt x="3328" y="1730"/>
                    <a:pt x="4912" y="1239"/>
                    <a:pt x="4912" y="1239"/>
                  </a:cubicBezTo>
                  <a:cubicBezTo>
                    <a:pt x="3710" y="302"/>
                    <a:pt x="2741" y="1"/>
                    <a:pt x="19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2"/>
          <p:cNvSpPr/>
          <p:nvPr/>
        </p:nvSpPr>
        <p:spPr>
          <a:xfrm flipH="1">
            <a:off x="-74600" y="203550"/>
            <a:ext cx="2872380" cy="662903"/>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flipH="1">
            <a:off x="-355670" y="4419850"/>
            <a:ext cx="3434520" cy="72366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2"/>
          <p:cNvGrpSpPr/>
          <p:nvPr/>
        </p:nvGrpSpPr>
        <p:grpSpPr>
          <a:xfrm>
            <a:off x="5706898" y="3803686"/>
            <a:ext cx="3456623" cy="1439402"/>
            <a:chOff x="5345149" y="3561586"/>
            <a:chExt cx="3798904" cy="1581934"/>
          </a:xfrm>
        </p:grpSpPr>
        <p:sp>
          <p:nvSpPr>
            <p:cNvPr id="282" name="Google Shape;282;p22"/>
            <p:cNvSpPr/>
            <p:nvPr/>
          </p:nvSpPr>
          <p:spPr>
            <a:xfrm>
              <a:off x="5345149" y="3561586"/>
              <a:ext cx="3798904" cy="1581934"/>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8359057" y="4098269"/>
              <a:ext cx="705789" cy="508567"/>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2"/>
          <p:cNvSpPr txBox="1"/>
          <p:nvPr>
            <p:ph hasCustomPrompt="1" type="title"/>
          </p:nvPr>
        </p:nvSpPr>
        <p:spPr>
          <a:xfrm>
            <a:off x="3078838" y="940075"/>
            <a:ext cx="2986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5" name="Google Shape;285;p22"/>
          <p:cNvSpPr txBox="1"/>
          <p:nvPr>
            <p:ph idx="1" type="subTitle"/>
          </p:nvPr>
        </p:nvSpPr>
        <p:spPr>
          <a:xfrm>
            <a:off x="3308188" y="1826865"/>
            <a:ext cx="2527800" cy="60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2"/>
          <p:cNvSpPr txBox="1"/>
          <p:nvPr>
            <p:ph hasCustomPrompt="1" idx="2" type="title"/>
          </p:nvPr>
        </p:nvSpPr>
        <p:spPr>
          <a:xfrm>
            <a:off x="715088" y="2403425"/>
            <a:ext cx="2986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7" name="Google Shape;287;p22"/>
          <p:cNvSpPr txBox="1"/>
          <p:nvPr>
            <p:ph idx="3" type="subTitle"/>
          </p:nvPr>
        </p:nvSpPr>
        <p:spPr>
          <a:xfrm>
            <a:off x="944438" y="3290215"/>
            <a:ext cx="2527800" cy="60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22"/>
          <p:cNvSpPr txBox="1"/>
          <p:nvPr>
            <p:ph hasCustomPrompt="1" idx="4" type="title"/>
          </p:nvPr>
        </p:nvSpPr>
        <p:spPr>
          <a:xfrm>
            <a:off x="5442388" y="2403425"/>
            <a:ext cx="2986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9" name="Google Shape;289;p22"/>
          <p:cNvSpPr txBox="1"/>
          <p:nvPr>
            <p:ph idx="5" type="subTitle"/>
          </p:nvPr>
        </p:nvSpPr>
        <p:spPr>
          <a:xfrm>
            <a:off x="5671738" y="3290215"/>
            <a:ext cx="2527800" cy="60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2"/>
          <p:cNvSpPr/>
          <p:nvPr/>
        </p:nvSpPr>
        <p:spPr>
          <a:xfrm flipH="1">
            <a:off x="6065338" y="59300"/>
            <a:ext cx="1301674" cy="524276"/>
          </a:xfrm>
          <a:custGeom>
            <a:rect b="b" l="l" r="r" t="t"/>
            <a:pathLst>
              <a:path extrusionOk="0" h="2355" w="5847">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91" name="Shape 291"/>
        <p:cNvGrpSpPr/>
        <p:nvPr/>
      </p:nvGrpSpPr>
      <p:grpSpPr>
        <a:xfrm>
          <a:off x="0" y="0"/>
          <a:ext cx="0" cy="0"/>
          <a:chOff x="0" y="0"/>
          <a:chExt cx="0" cy="0"/>
        </a:xfrm>
      </p:grpSpPr>
      <p:grpSp>
        <p:nvGrpSpPr>
          <p:cNvPr id="292" name="Google Shape;292;p23"/>
          <p:cNvGrpSpPr/>
          <p:nvPr/>
        </p:nvGrpSpPr>
        <p:grpSpPr>
          <a:xfrm flipH="1">
            <a:off x="4518627" y="3221374"/>
            <a:ext cx="4642223" cy="1931635"/>
            <a:chOff x="-6" y="3326050"/>
            <a:chExt cx="4733581" cy="1969850"/>
          </a:xfrm>
        </p:grpSpPr>
        <p:sp>
          <p:nvSpPr>
            <p:cNvPr id="293" name="Google Shape;293;p23"/>
            <p:cNvSpPr/>
            <p:nvPr/>
          </p:nvSpPr>
          <p:spPr>
            <a:xfrm flipH="1">
              <a:off x="-6" y="3326050"/>
              <a:ext cx="4733581" cy="1969850"/>
            </a:xfrm>
            <a:custGeom>
              <a:rect b="b" l="l" r="r" t="t"/>
              <a:pathLst>
                <a:path extrusionOk="0" h="22086" w="53073">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flipH="1">
              <a:off x="1072366" y="427549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3"/>
          <p:cNvSpPr/>
          <p:nvPr/>
        </p:nvSpPr>
        <p:spPr>
          <a:xfrm>
            <a:off x="6035325" y="97600"/>
            <a:ext cx="1511218" cy="1511218"/>
          </a:xfrm>
          <a:custGeom>
            <a:rect b="b" l="l" r="r" t="t"/>
            <a:pathLst>
              <a:path extrusionOk="0" h="25286" w="25286">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6291673" y="307595"/>
            <a:ext cx="2722341" cy="765364"/>
          </a:xfrm>
          <a:custGeom>
            <a:rect b="b" l="l" r="r" t="t"/>
            <a:pathLst>
              <a:path extrusionOk="0" h="7238" w="25745">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4945312" y="1061173"/>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rot="10800000">
            <a:off x="-9732" y="-26202"/>
            <a:ext cx="2570772" cy="1070517"/>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flipH="1">
            <a:off x="6561861" y="351645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1018925" y="4507745"/>
            <a:ext cx="2872380" cy="662903"/>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txBox="1"/>
          <p:nvPr>
            <p:ph type="ctrTitle"/>
          </p:nvPr>
        </p:nvSpPr>
        <p:spPr>
          <a:xfrm>
            <a:off x="715100" y="710750"/>
            <a:ext cx="40701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23"/>
          <p:cNvSpPr txBox="1"/>
          <p:nvPr>
            <p:ph idx="1" type="subTitle"/>
          </p:nvPr>
        </p:nvSpPr>
        <p:spPr>
          <a:xfrm>
            <a:off x="715100" y="1660635"/>
            <a:ext cx="3460200" cy="12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3" name="Google Shape;303;p23"/>
          <p:cNvSpPr txBox="1"/>
          <p:nvPr/>
        </p:nvSpPr>
        <p:spPr>
          <a:xfrm>
            <a:off x="715100" y="3489700"/>
            <a:ext cx="4458600" cy="670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100">
                <a:solidFill>
                  <a:schemeClr val="dk2"/>
                </a:solidFill>
                <a:latin typeface="Work Sans"/>
                <a:ea typeface="Work Sans"/>
                <a:cs typeface="Work Sans"/>
                <a:sym typeface="Work Sans"/>
              </a:rPr>
              <a:t>CREDITS: This presentation template was created by </a:t>
            </a:r>
            <a:r>
              <a:rPr lang="en" sz="11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100">
                <a:solidFill>
                  <a:schemeClr val="dk2"/>
                </a:solidFill>
                <a:latin typeface="Work Sans"/>
                <a:ea typeface="Work Sans"/>
                <a:cs typeface="Work Sans"/>
                <a:sym typeface="Work Sans"/>
              </a:rPr>
              <a:t>, including icons by </a:t>
            </a:r>
            <a:r>
              <a:rPr lang="en" sz="11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100">
                <a:solidFill>
                  <a:schemeClr val="dk2"/>
                </a:solidFill>
                <a:latin typeface="Work Sans"/>
                <a:ea typeface="Work Sans"/>
                <a:cs typeface="Work Sans"/>
                <a:sym typeface="Work Sans"/>
              </a:rPr>
              <a:t>, infographics &amp; images by </a:t>
            </a:r>
            <a:r>
              <a:rPr lang="en" sz="11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sz="1100">
              <a:solidFill>
                <a:schemeClr val="dk1"/>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04" name="Shape 304"/>
        <p:cNvGrpSpPr/>
        <p:nvPr/>
      </p:nvGrpSpPr>
      <p:grpSpPr>
        <a:xfrm>
          <a:off x="0" y="0"/>
          <a:ext cx="0" cy="0"/>
          <a:chOff x="0" y="0"/>
          <a:chExt cx="0" cy="0"/>
        </a:xfrm>
      </p:grpSpPr>
      <p:sp>
        <p:nvSpPr>
          <p:cNvPr id="305" name="Google Shape;305;p24"/>
          <p:cNvSpPr/>
          <p:nvPr/>
        </p:nvSpPr>
        <p:spPr>
          <a:xfrm>
            <a:off x="7789800" y="-561738"/>
            <a:ext cx="1511218" cy="1511218"/>
          </a:xfrm>
          <a:custGeom>
            <a:rect b="b" l="l" r="r" t="t"/>
            <a:pathLst>
              <a:path extrusionOk="0" h="25286" w="25286">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flipH="1">
            <a:off x="6686148" y="49908"/>
            <a:ext cx="2722341" cy="765364"/>
          </a:xfrm>
          <a:custGeom>
            <a:rect b="b" l="l" r="r" t="t"/>
            <a:pathLst>
              <a:path extrusionOk="0" h="7238" w="25745">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flipH="1">
            <a:off x="159352" y="4608495"/>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flipH="1">
            <a:off x="2582424" y="120527"/>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flipH="1">
            <a:off x="6950640" y="3894500"/>
            <a:ext cx="2193360" cy="1248995"/>
          </a:xfrm>
          <a:custGeom>
            <a:rect b="b" l="l" r="r" t="t"/>
            <a:pathLst>
              <a:path extrusionOk="0" h="20695" w="36344">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rot="10800000">
            <a:off x="-9475" y="-16443"/>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1" name="Shape 311"/>
        <p:cNvGrpSpPr/>
        <p:nvPr/>
      </p:nvGrpSpPr>
      <p:grpSpPr>
        <a:xfrm>
          <a:off x="0" y="0"/>
          <a:ext cx="0" cy="0"/>
          <a:chOff x="0" y="0"/>
          <a:chExt cx="0" cy="0"/>
        </a:xfrm>
      </p:grpSpPr>
      <p:sp>
        <p:nvSpPr>
          <p:cNvPr id="312" name="Google Shape;312;p25"/>
          <p:cNvSpPr/>
          <p:nvPr/>
        </p:nvSpPr>
        <p:spPr>
          <a:xfrm flipH="1">
            <a:off x="8363899" y="4539956"/>
            <a:ext cx="395468" cy="35585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5"/>
          <p:cNvGrpSpPr/>
          <p:nvPr/>
        </p:nvGrpSpPr>
        <p:grpSpPr>
          <a:xfrm>
            <a:off x="0" y="4036050"/>
            <a:ext cx="2648525" cy="1186303"/>
            <a:chOff x="0" y="4036050"/>
            <a:chExt cx="2648525" cy="1186303"/>
          </a:xfrm>
        </p:grpSpPr>
        <p:sp>
          <p:nvSpPr>
            <p:cNvPr id="314" name="Google Shape;314;p25"/>
            <p:cNvSpPr/>
            <p:nvPr/>
          </p:nvSpPr>
          <p:spPr>
            <a:xfrm flipH="1">
              <a:off x="0" y="4036050"/>
              <a:ext cx="2648525" cy="1102895"/>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flipH="1">
              <a:off x="86630" y="4584650"/>
              <a:ext cx="885107" cy="637703"/>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5"/>
          <p:cNvSpPr/>
          <p:nvPr/>
        </p:nvSpPr>
        <p:spPr>
          <a:xfrm flipH="1">
            <a:off x="6555869" y="-94565"/>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flipH="1">
            <a:off x="198777" y="330745"/>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p:nvPr/>
        </p:nvSpPr>
        <p:spPr>
          <a:xfrm flipH="1">
            <a:off x="-329685" y="4494176"/>
            <a:ext cx="1764435" cy="649320"/>
          </a:xfrm>
          <a:custGeom>
            <a:rect b="b" l="l" r="r" t="t"/>
            <a:pathLst>
              <a:path extrusionOk="0" h="5310" w="16297">
                <a:moveTo>
                  <a:pt x="15151" y="1"/>
                </a:moveTo>
                <a:cubicBezTo>
                  <a:pt x="15139" y="1"/>
                  <a:pt x="15127" y="1"/>
                  <a:pt x="15115" y="2"/>
                </a:cubicBezTo>
                <a:cubicBezTo>
                  <a:pt x="13895" y="113"/>
                  <a:pt x="12580" y="3646"/>
                  <a:pt x="12580" y="3646"/>
                </a:cubicBezTo>
                <a:cubicBezTo>
                  <a:pt x="12580" y="3646"/>
                  <a:pt x="12152" y="1317"/>
                  <a:pt x="10498" y="1317"/>
                </a:cubicBezTo>
                <a:cubicBezTo>
                  <a:pt x="10297" y="1317"/>
                  <a:pt x="10078" y="1351"/>
                  <a:pt x="9839" y="1428"/>
                </a:cubicBezTo>
                <a:cubicBezTo>
                  <a:pt x="8080" y="1999"/>
                  <a:pt x="6734" y="4201"/>
                  <a:pt x="6734" y="4201"/>
                </a:cubicBezTo>
                <a:cubicBezTo>
                  <a:pt x="6734" y="4201"/>
                  <a:pt x="6562" y="3256"/>
                  <a:pt x="5538" y="3256"/>
                </a:cubicBezTo>
                <a:cubicBezTo>
                  <a:pt x="5399" y="3256"/>
                  <a:pt x="5243" y="3274"/>
                  <a:pt x="5070" y="3314"/>
                </a:cubicBezTo>
                <a:cubicBezTo>
                  <a:pt x="3645" y="3646"/>
                  <a:pt x="2646" y="4977"/>
                  <a:pt x="2646" y="4977"/>
                </a:cubicBezTo>
                <a:lnTo>
                  <a:pt x="1" y="5310"/>
                </a:lnTo>
                <a:lnTo>
                  <a:pt x="14465" y="5310"/>
                </a:lnTo>
                <a:cubicBezTo>
                  <a:pt x="14465" y="5310"/>
                  <a:pt x="16297" y="1"/>
                  <a:pt x="15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4"/>
          <p:cNvGrpSpPr/>
          <p:nvPr/>
        </p:nvGrpSpPr>
        <p:grpSpPr>
          <a:xfrm>
            <a:off x="6869250" y="4213450"/>
            <a:ext cx="2235711" cy="930055"/>
            <a:chOff x="6869250" y="4213450"/>
            <a:chExt cx="2235711" cy="930055"/>
          </a:xfrm>
        </p:grpSpPr>
        <p:sp>
          <p:nvSpPr>
            <p:cNvPr id="41" name="Google Shape;41;p4"/>
            <p:cNvSpPr/>
            <p:nvPr/>
          </p:nvSpPr>
          <p:spPr>
            <a:xfrm>
              <a:off x="6869250" y="4213450"/>
              <a:ext cx="2235711" cy="930055"/>
            </a:xfrm>
            <a:custGeom>
              <a:rect b="b" l="l" r="r" t="t"/>
              <a:pathLst>
                <a:path extrusionOk="0" h="22085" w="53089">
                  <a:moveTo>
                    <a:pt x="53089" y="0"/>
                  </a:moveTo>
                  <a:lnTo>
                    <a:pt x="53089" y="0"/>
                  </a:lnTo>
                  <a:cubicBezTo>
                    <a:pt x="52202" y="95"/>
                    <a:pt x="51489" y="776"/>
                    <a:pt x="51362" y="1664"/>
                  </a:cubicBezTo>
                  <a:cubicBezTo>
                    <a:pt x="51362" y="1664"/>
                    <a:pt x="49969" y="253"/>
                    <a:pt x="47730" y="253"/>
                  </a:cubicBezTo>
                  <a:cubicBezTo>
                    <a:pt x="46967" y="253"/>
                    <a:pt x="46105" y="417"/>
                    <a:pt x="45168" y="856"/>
                  </a:cubicBezTo>
                  <a:cubicBezTo>
                    <a:pt x="41460" y="2567"/>
                    <a:pt x="42728" y="7525"/>
                    <a:pt x="42728" y="7525"/>
                  </a:cubicBezTo>
                  <a:cubicBezTo>
                    <a:pt x="42151" y="7304"/>
                    <a:pt x="41545" y="7198"/>
                    <a:pt x="40940" y="7198"/>
                  </a:cubicBezTo>
                  <a:cubicBezTo>
                    <a:pt x="40765" y="7198"/>
                    <a:pt x="40589" y="7207"/>
                    <a:pt x="40415" y="7224"/>
                  </a:cubicBezTo>
                  <a:cubicBezTo>
                    <a:pt x="37563" y="7414"/>
                    <a:pt x="37500" y="9205"/>
                    <a:pt x="37500" y="9205"/>
                  </a:cubicBezTo>
                  <a:cubicBezTo>
                    <a:pt x="37500" y="9205"/>
                    <a:pt x="35955" y="8672"/>
                    <a:pt x="34017" y="8672"/>
                  </a:cubicBezTo>
                  <a:cubicBezTo>
                    <a:pt x="32416" y="8672"/>
                    <a:pt x="30546" y="9035"/>
                    <a:pt x="29056" y="10361"/>
                  </a:cubicBezTo>
                  <a:cubicBezTo>
                    <a:pt x="25745" y="13292"/>
                    <a:pt x="27867" y="15827"/>
                    <a:pt x="27867" y="15827"/>
                  </a:cubicBezTo>
                  <a:cubicBezTo>
                    <a:pt x="27308" y="15702"/>
                    <a:pt x="26826" y="15650"/>
                    <a:pt x="26410" y="15650"/>
                  </a:cubicBezTo>
                  <a:cubicBezTo>
                    <a:pt x="24127" y="15650"/>
                    <a:pt x="23843" y="17237"/>
                    <a:pt x="23843" y="17237"/>
                  </a:cubicBezTo>
                  <a:lnTo>
                    <a:pt x="22909" y="16983"/>
                  </a:lnTo>
                  <a:cubicBezTo>
                    <a:pt x="24067" y="14454"/>
                    <a:pt x="21435" y="14194"/>
                    <a:pt x="20304" y="14194"/>
                  </a:cubicBezTo>
                  <a:cubicBezTo>
                    <a:pt x="20012" y="14194"/>
                    <a:pt x="19819" y="14211"/>
                    <a:pt x="19819" y="14211"/>
                  </a:cubicBezTo>
                  <a:cubicBezTo>
                    <a:pt x="19819" y="14211"/>
                    <a:pt x="23241" y="12880"/>
                    <a:pt x="21530" y="10314"/>
                  </a:cubicBezTo>
                  <a:cubicBezTo>
                    <a:pt x="20397" y="8604"/>
                    <a:pt x="18820" y="8165"/>
                    <a:pt x="17437" y="8165"/>
                  </a:cubicBezTo>
                  <a:cubicBezTo>
                    <a:pt x="16731" y="8165"/>
                    <a:pt x="16077" y="8279"/>
                    <a:pt x="15558" y="8397"/>
                  </a:cubicBezTo>
                  <a:cubicBezTo>
                    <a:pt x="13657" y="8840"/>
                    <a:pt x="9728" y="10932"/>
                    <a:pt x="10995" y="14575"/>
                  </a:cubicBezTo>
                  <a:cubicBezTo>
                    <a:pt x="10434" y="13993"/>
                    <a:pt x="9668" y="13681"/>
                    <a:pt x="8894" y="13681"/>
                  </a:cubicBezTo>
                  <a:cubicBezTo>
                    <a:pt x="8466" y="13681"/>
                    <a:pt x="8036" y="13776"/>
                    <a:pt x="7637" y="13973"/>
                  </a:cubicBezTo>
                  <a:cubicBezTo>
                    <a:pt x="5656" y="14876"/>
                    <a:pt x="6147" y="16540"/>
                    <a:pt x="7130" y="17237"/>
                  </a:cubicBezTo>
                  <a:cubicBezTo>
                    <a:pt x="7130" y="17237"/>
                    <a:pt x="0" y="17300"/>
                    <a:pt x="0" y="22085"/>
                  </a:cubicBezTo>
                  <a:lnTo>
                    <a:pt x="53073" y="22085"/>
                  </a:lnTo>
                  <a:lnTo>
                    <a:pt x="53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014493" y="4721085"/>
              <a:ext cx="501097" cy="361073"/>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4"/>
          <p:cNvSpPr/>
          <p:nvPr/>
        </p:nvSpPr>
        <p:spPr>
          <a:xfrm flipH="1">
            <a:off x="7135052" y="235804"/>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7651753" y="58575"/>
            <a:ext cx="2562722" cy="720471"/>
          </a:xfrm>
          <a:custGeom>
            <a:rect b="b" l="l" r="r" t="t"/>
            <a:pathLst>
              <a:path extrusionOk="0" h="7238" w="25745">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90385" y="-32680"/>
            <a:ext cx="890659" cy="1323580"/>
            <a:chOff x="734550" y="2051650"/>
            <a:chExt cx="341825" cy="507975"/>
          </a:xfrm>
        </p:grpSpPr>
        <p:sp>
          <p:nvSpPr>
            <p:cNvPr id="46" name="Google Shape;46;p4"/>
            <p:cNvSpPr/>
            <p:nvPr/>
          </p:nvSpPr>
          <p:spPr>
            <a:xfrm>
              <a:off x="741075" y="2051650"/>
              <a:ext cx="335300" cy="239300"/>
            </a:xfrm>
            <a:custGeom>
              <a:rect b="b" l="l" r="r" t="t"/>
              <a:pathLst>
                <a:path extrusionOk="0" h="9572" w="13412">
                  <a:moveTo>
                    <a:pt x="3730" y="1"/>
                  </a:moveTo>
                  <a:cubicBezTo>
                    <a:pt x="0" y="1"/>
                    <a:pt x="72" y="4311"/>
                    <a:pt x="72" y="4311"/>
                  </a:cubicBezTo>
                  <a:lnTo>
                    <a:pt x="2211" y="3915"/>
                  </a:lnTo>
                  <a:lnTo>
                    <a:pt x="849" y="3678"/>
                  </a:lnTo>
                  <a:cubicBezTo>
                    <a:pt x="849" y="3678"/>
                    <a:pt x="1197" y="3335"/>
                    <a:pt x="2566" y="3335"/>
                  </a:cubicBezTo>
                  <a:cubicBezTo>
                    <a:pt x="3419" y="3335"/>
                    <a:pt x="4667" y="3468"/>
                    <a:pt x="6473" y="3900"/>
                  </a:cubicBezTo>
                  <a:cubicBezTo>
                    <a:pt x="10667" y="4916"/>
                    <a:pt x="12646" y="9572"/>
                    <a:pt x="12891" y="9572"/>
                  </a:cubicBezTo>
                  <a:cubicBezTo>
                    <a:pt x="12921" y="9572"/>
                    <a:pt x="12925" y="9502"/>
                    <a:pt x="12905" y="9349"/>
                  </a:cubicBezTo>
                  <a:cubicBezTo>
                    <a:pt x="12715" y="7955"/>
                    <a:pt x="13412" y="5975"/>
                    <a:pt x="13269" y="5737"/>
                  </a:cubicBezTo>
                  <a:cubicBezTo>
                    <a:pt x="13111" y="5500"/>
                    <a:pt x="11099" y="5294"/>
                    <a:pt x="11130" y="4866"/>
                  </a:cubicBezTo>
                  <a:cubicBezTo>
                    <a:pt x="11148" y="4702"/>
                    <a:pt x="11454" y="4651"/>
                    <a:pt x="11833" y="4651"/>
                  </a:cubicBezTo>
                  <a:cubicBezTo>
                    <a:pt x="12483" y="4651"/>
                    <a:pt x="13348" y="4803"/>
                    <a:pt x="13348" y="4803"/>
                  </a:cubicBezTo>
                  <a:cubicBezTo>
                    <a:pt x="13348" y="4803"/>
                    <a:pt x="12556" y="2791"/>
                    <a:pt x="11891" y="2236"/>
                  </a:cubicBezTo>
                  <a:cubicBezTo>
                    <a:pt x="11806" y="2163"/>
                    <a:pt x="11690" y="2132"/>
                    <a:pt x="11553" y="2132"/>
                  </a:cubicBezTo>
                  <a:cubicBezTo>
                    <a:pt x="10684" y="2132"/>
                    <a:pt x="8932" y="3386"/>
                    <a:pt x="8348" y="3386"/>
                  </a:cubicBezTo>
                  <a:cubicBezTo>
                    <a:pt x="8301" y="3386"/>
                    <a:pt x="8262" y="3378"/>
                    <a:pt x="8231" y="3361"/>
                  </a:cubicBezTo>
                  <a:cubicBezTo>
                    <a:pt x="7772" y="3092"/>
                    <a:pt x="10909" y="1571"/>
                    <a:pt x="10909" y="1571"/>
                  </a:cubicBezTo>
                  <a:cubicBezTo>
                    <a:pt x="10909" y="1571"/>
                    <a:pt x="8279" y="652"/>
                    <a:pt x="7249" y="541"/>
                  </a:cubicBezTo>
                  <a:cubicBezTo>
                    <a:pt x="7228" y="539"/>
                    <a:pt x="7207" y="538"/>
                    <a:pt x="7186" y="538"/>
                  </a:cubicBezTo>
                  <a:cubicBezTo>
                    <a:pt x="6225" y="538"/>
                    <a:pt x="5001" y="2482"/>
                    <a:pt x="4355" y="2482"/>
                  </a:cubicBezTo>
                  <a:cubicBezTo>
                    <a:pt x="4314" y="2482"/>
                    <a:pt x="4275" y="2475"/>
                    <a:pt x="4239" y="2458"/>
                  </a:cubicBezTo>
                  <a:cubicBezTo>
                    <a:pt x="3605" y="2173"/>
                    <a:pt x="6393" y="240"/>
                    <a:pt x="6393" y="240"/>
                  </a:cubicBezTo>
                  <a:cubicBezTo>
                    <a:pt x="6393" y="240"/>
                    <a:pt x="6193" y="140"/>
                    <a:pt x="5603" y="140"/>
                  </a:cubicBezTo>
                  <a:cubicBezTo>
                    <a:pt x="5530" y="140"/>
                    <a:pt x="5450" y="141"/>
                    <a:pt x="5364" y="145"/>
                  </a:cubicBezTo>
                  <a:cubicBezTo>
                    <a:pt x="4578" y="176"/>
                    <a:pt x="3402" y="2126"/>
                    <a:pt x="3121" y="2126"/>
                  </a:cubicBezTo>
                  <a:cubicBezTo>
                    <a:pt x="3118" y="2126"/>
                    <a:pt x="3116" y="2125"/>
                    <a:pt x="3114" y="2125"/>
                  </a:cubicBezTo>
                  <a:cubicBezTo>
                    <a:pt x="2845" y="2109"/>
                    <a:pt x="4318" y="34"/>
                    <a:pt x="4318" y="34"/>
                  </a:cubicBezTo>
                  <a:cubicBezTo>
                    <a:pt x="4112" y="11"/>
                    <a:pt x="3916" y="1"/>
                    <a:pt x="3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734550" y="2149000"/>
              <a:ext cx="187750" cy="410625"/>
            </a:xfrm>
            <a:custGeom>
              <a:rect b="b" l="l" r="r" t="t"/>
              <a:pathLst>
                <a:path extrusionOk="0" h="16425" w="7510">
                  <a:moveTo>
                    <a:pt x="1972" y="0"/>
                  </a:moveTo>
                  <a:cubicBezTo>
                    <a:pt x="1141" y="0"/>
                    <a:pt x="349" y="148"/>
                    <a:pt x="349" y="148"/>
                  </a:cubicBezTo>
                  <a:cubicBezTo>
                    <a:pt x="349" y="148"/>
                    <a:pt x="1" y="1764"/>
                    <a:pt x="2424" y="5344"/>
                  </a:cubicBezTo>
                  <a:cubicBezTo>
                    <a:pt x="4794" y="8867"/>
                    <a:pt x="3451" y="16425"/>
                    <a:pt x="4087" y="16425"/>
                  </a:cubicBezTo>
                  <a:cubicBezTo>
                    <a:pt x="4097" y="16425"/>
                    <a:pt x="4108" y="16423"/>
                    <a:pt x="4120" y="16418"/>
                  </a:cubicBezTo>
                  <a:cubicBezTo>
                    <a:pt x="4817" y="16149"/>
                    <a:pt x="6528" y="13725"/>
                    <a:pt x="6860" y="11998"/>
                  </a:cubicBezTo>
                  <a:cubicBezTo>
                    <a:pt x="7177" y="10256"/>
                    <a:pt x="3945" y="9828"/>
                    <a:pt x="4452" y="8576"/>
                  </a:cubicBezTo>
                  <a:cubicBezTo>
                    <a:pt x="4515" y="8423"/>
                    <a:pt x="4603" y="8358"/>
                    <a:pt x="4709" y="8358"/>
                  </a:cubicBezTo>
                  <a:cubicBezTo>
                    <a:pt x="5368" y="8358"/>
                    <a:pt x="6733" y="10885"/>
                    <a:pt x="7175" y="10885"/>
                  </a:cubicBezTo>
                  <a:cubicBezTo>
                    <a:pt x="7239" y="10885"/>
                    <a:pt x="7283" y="10833"/>
                    <a:pt x="7304" y="10715"/>
                  </a:cubicBezTo>
                  <a:cubicBezTo>
                    <a:pt x="7510" y="9638"/>
                    <a:pt x="6955" y="6897"/>
                    <a:pt x="6575" y="6216"/>
                  </a:cubicBezTo>
                  <a:cubicBezTo>
                    <a:pt x="6195" y="5519"/>
                    <a:pt x="3058" y="4552"/>
                    <a:pt x="3011" y="4045"/>
                  </a:cubicBezTo>
                  <a:cubicBezTo>
                    <a:pt x="3001" y="3972"/>
                    <a:pt x="3063" y="3940"/>
                    <a:pt x="3174" y="3940"/>
                  </a:cubicBezTo>
                  <a:cubicBezTo>
                    <a:pt x="3828" y="3940"/>
                    <a:pt x="6211" y="5028"/>
                    <a:pt x="6211" y="5028"/>
                  </a:cubicBezTo>
                  <a:cubicBezTo>
                    <a:pt x="6005" y="4537"/>
                    <a:pt x="5862" y="4030"/>
                    <a:pt x="5783" y="3507"/>
                  </a:cubicBezTo>
                  <a:cubicBezTo>
                    <a:pt x="5577" y="2461"/>
                    <a:pt x="3185" y="2968"/>
                    <a:pt x="3106" y="2556"/>
                  </a:cubicBezTo>
                  <a:cubicBezTo>
                    <a:pt x="3066" y="2383"/>
                    <a:pt x="3447" y="2333"/>
                    <a:pt x="3902" y="2333"/>
                  </a:cubicBezTo>
                  <a:cubicBezTo>
                    <a:pt x="4533" y="2333"/>
                    <a:pt x="5308" y="2429"/>
                    <a:pt x="5308" y="2429"/>
                  </a:cubicBezTo>
                  <a:cubicBezTo>
                    <a:pt x="5308" y="2429"/>
                    <a:pt x="4389" y="1004"/>
                    <a:pt x="3565" y="354"/>
                  </a:cubicBezTo>
                  <a:cubicBezTo>
                    <a:pt x="3210" y="80"/>
                    <a:pt x="2581" y="0"/>
                    <a:pt x="1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758700" y="2118950"/>
              <a:ext cx="236475" cy="253100"/>
            </a:xfrm>
            <a:custGeom>
              <a:rect b="b" l="l" r="r" t="t"/>
              <a:pathLst>
                <a:path extrusionOk="0" h="10124" w="9459">
                  <a:moveTo>
                    <a:pt x="1992" y="1"/>
                  </a:moveTo>
                  <a:cubicBezTo>
                    <a:pt x="638" y="1"/>
                    <a:pt x="1" y="986"/>
                    <a:pt x="1" y="986"/>
                  </a:cubicBezTo>
                  <a:cubicBezTo>
                    <a:pt x="1" y="986"/>
                    <a:pt x="2615" y="2602"/>
                    <a:pt x="4199" y="4091"/>
                  </a:cubicBezTo>
                  <a:cubicBezTo>
                    <a:pt x="5685" y="5501"/>
                    <a:pt x="7398" y="10124"/>
                    <a:pt x="8153" y="10124"/>
                  </a:cubicBezTo>
                  <a:cubicBezTo>
                    <a:pt x="8196" y="10124"/>
                    <a:pt x="8235" y="10110"/>
                    <a:pt x="8271" y="10079"/>
                  </a:cubicBezTo>
                  <a:cubicBezTo>
                    <a:pt x="8936" y="9525"/>
                    <a:pt x="9459" y="6752"/>
                    <a:pt x="8825" y="5992"/>
                  </a:cubicBezTo>
                  <a:cubicBezTo>
                    <a:pt x="8192" y="5232"/>
                    <a:pt x="6465" y="5723"/>
                    <a:pt x="6290" y="5390"/>
                  </a:cubicBezTo>
                  <a:cubicBezTo>
                    <a:pt x="6183" y="5201"/>
                    <a:pt x="6937" y="5160"/>
                    <a:pt x="7610" y="5160"/>
                  </a:cubicBezTo>
                  <a:cubicBezTo>
                    <a:pt x="8123" y="5160"/>
                    <a:pt x="8588" y="5184"/>
                    <a:pt x="8588" y="5184"/>
                  </a:cubicBezTo>
                  <a:cubicBezTo>
                    <a:pt x="8588" y="5184"/>
                    <a:pt x="7732" y="3616"/>
                    <a:pt x="6988" y="3235"/>
                  </a:cubicBezTo>
                  <a:cubicBezTo>
                    <a:pt x="6227" y="2839"/>
                    <a:pt x="4041" y="3220"/>
                    <a:pt x="3993" y="2839"/>
                  </a:cubicBezTo>
                  <a:cubicBezTo>
                    <a:pt x="3943" y="2535"/>
                    <a:pt x="5504" y="2505"/>
                    <a:pt x="6131" y="2505"/>
                  </a:cubicBezTo>
                  <a:cubicBezTo>
                    <a:pt x="6287" y="2505"/>
                    <a:pt x="6386" y="2507"/>
                    <a:pt x="6386" y="2507"/>
                  </a:cubicBezTo>
                  <a:cubicBezTo>
                    <a:pt x="6386" y="2507"/>
                    <a:pt x="6021" y="2237"/>
                    <a:pt x="5324" y="1730"/>
                  </a:cubicBezTo>
                  <a:cubicBezTo>
                    <a:pt x="5200" y="1643"/>
                    <a:pt x="5059" y="1608"/>
                    <a:pt x="4911" y="1608"/>
                  </a:cubicBezTo>
                  <a:cubicBezTo>
                    <a:pt x="4336" y="1608"/>
                    <a:pt x="3654" y="2129"/>
                    <a:pt x="3432" y="2129"/>
                  </a:cubicBezTo>
                  <a:cubicBezTo>
                    <a:pt x="3389" y="2129"/>
                    <a:pt x="3364" y="2109"/>
                    <a:pt x="3360" y="2063"/>
                  </a:cubicBezTo>
                  <a:cubicBezTo>
                    <a:pt x="3328" y="1730"/>
                    <a:pt x="4912" y="1239"/>
                    <a:pt x="4912" y="1239"/>
                  </a:cubicBezTo>
                  <a:cubicBezTo>
                    <a:pt x="3710" y="302"/>
                    <a:pt x="2741" y="1"/>
                    <a:pt x="19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4"/>
          <p:cNvSpPr txBox="1"/>
          <p:nvPr>
            <p:ph idx="1" type="body"/>
          </p:nvPr>
        </p:nvSpPr>
        <p:spPr>
          <a:xfrm>
            <a:off x="720000" y="1112625"/>
            <a:ext cx="7704000" cy="34959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00">
                <a:solidFill>
                  <a:srgbClr val="434343"/>
                </a:solidFill>
              </a:defRPr>
            </a:lvl1pPr>
            <a:lvl2pPr indent="-304800" lvl="1" marL="914400" rtl="0">
              <a:lnSpc>
                <a:spcPct val="100000"/>
              </a:lnSpc>
              <a:spcBef>
                <a:spcPts val="0"/>
              </a:spcBef>
              <a:spcAft>
                <a:spcPts val="0"/>
              </a:spcAft>
              <a:buClr>
                <a:srgbClr val="EFF8FF"/>
              </a:buClr>
              <a:buSzPts val="1200"/>
              <a:buFont typeface="Open Sans"/>
              <a:buAutoNum type="alphaLcPeriod"/>
              <a:defRPr>
                <a:solidFill>
                  <a:srgbClr val="434343"/>
                </a:solidFill>
              </a:defRPr>
            </a:lvl2pPr>
            <a:lvl3pPr indent="-304800" lvl="2" marL="1371600" rtl="0">
              <a:lnSpc>
                <a:spcPct val="100000"/>
              </a:lnSpc>
              <a:spcBef>
                <a:spcPts val="0"/>
              </a:spcBef>
              <a:spcAft>
                <a:spcPts val="0"/>
              </a:spcAft>
              <a:buClr>
                <a:srgbClr val="EFF8FF"/>
              </a:buClr>
              <a:buSzPts val="1200"/>
              <a:buFont typeface="Open Sans"/>
              <a:buAutoNum type="romanLcPeriod"/>
              <a:defRPr>
                <a:solidFill>
                  <a:srgbClr val="434343"/>
                </a:solidFill>
              </a:defRPr>
            </a:lvl3pPr>
            <a:lvl4pPr indent="-304800" lvl="3" marL="1828800" rtl="0">
              <a:lnSpc>
                <a:spcPct val="100000"/>
              </a:lnSpc>
              <a:spcBef>
                <a:spcPts val="0"/>
              </a:spcBef>
              <a:spcAft>
                <a:spcPts val="0"/>
              </a:spcAft>
              <a:buClr>
                <a:srgbClr val="EFF8FF"/>
              </a:buClr>
              <a:buSzPts val="1200"/>
              <a:buFont typeface="Open Sans"/>
              <a:buAutoNum type="arabicPeriod"/>
              <a:defRPr>
                <a:solidFill>
                  <a:srgbClr val="434343"/>
                </a:solidFill>
              </a:defRPr>
            </a:lvl4pPr>
            <a:lvl5pPr indent="-304800" lvl="4" marL="2286000" rtl="0">
              <a:lnSpc>
                <a:spcPct val="100000"/>
              </a:lnSpc>
              <a:spcBef>
                <a:spcPts val="0"/>
              </a:spcBef>
              <a:spcAft>
                <a:spcPts val="0"/>
              </a:spcAft>
              <a:buClr>
                <a:srgbClr val="EFF8FF"/>
              </a:buClr>
              <a:buSzPts val="1200"/>
              <a:buFont typeface="Open Sans"/>
              <a:buAutoNum type="alphaLcPeriod"/>
              <a:defRPr>
                <a:solidFill>
                  <a:srgbClr val="434343"/>
                </a:solidFill>
              </a:defRPr>
            </a:lvl5pPr>
            <a:lvl6pPr indent="-304800" lvl="5" marL="2743200" rtl="0">
              <a:lnSpc>
                <a:spcPct val="100000"/>
              </a:lnSpc>
              <a:spcBef>
                <a:spcPts val="0"/>
              </a:spcBef>
              <a:spcAft>
                <a:spcPts val="0"/>
              </a:spcAft>
              <a:buClr>
                <a:srgbClr val="EFF8FF"/>
              </a:buClr>
              <a:buSzPts val="1200"/>
              <a:buFont typeface="Open Sans"/>
              <a:buAutoNum type="romanLcPeriod"/>
              <a:defRPr>
                <a:solidFill>
                  <a:srgbClr val="434343"/>
                </a:solidFill>
              </a:defRPr>
            </a:lvl6pPr>
            <a:lvl7pPr indent="-304800" lvl="6" marL="3200400" rtl="0">
              <a:lnSpc>
                <a:spcPct val="100000"/>
              </a:lnSpc>
              <a:spcBef>
                <a:spcPts val="0"/>
              </a:spcBef>
              <a:spcAft>
                <a:spcPts val="0"/>
              </a:spcAft>
              <a:buClr>
                <a:srgbClr val="EFF8FF"/>
              </a:buClr>
              <a:buSzPts val="1200"/>
              <a:buFont typeface="Open Sans"/>
              <a:buAutoNum type="arabicPeriod"/>
              <a:defRPr>
                <a:solidFill>
                  <a:srgbClr val="434343"/>
                </a:solidFill>
              </a:defRPr>
            </a:lvl7pPr>
            <a:lvl8pPr indent="-304800" lvl="7" marL="3657600" rtl="0">
              <a:lnSpc>
                <a:spcPct val="100000"/>
              </a:lnSpc>
              <a:spcBef>
                <a:spcPts val="0"/>
              </a:spcBef>
              <a:spcAft>
                <a:spcPts val="0"/>
              </a:spcAft>
              <a:buClr>
                <a:srgbClr val="EFF8FF"/>
              </a:buClr>
              <a:buSzPts val="1200"/>
              <a:buFont typeface="Open Sans"/>
              <a:buAutoNum type="alphaLcPeriod"/>
              <a:defRPr>
                <a:solidFill>
                  <a:srgbClr val="434343"/>
                </a:solidFill>
              </a:defRPr>
            </a:lvl8pPr>
            <a:lvl9pPr indent="-304800" lvl="8" marL="4114800" rtl="0">
              <a:lnSpc>
                <a:spcPct val="100000"/>
              </a:lnSpc>
              <a:spcBef>
                <a:spcPts val="0"/>
              </a:spcBef>
              <a:spcAft>
                <a:spcPts val="0"/>
              </a:spcAft>
              <a:buClr>
                <a:srgbClr val="EFF8FF"/>
              </a:buClr>
              <a:buSzPts val="1200"/>
              <a:buFont typeface="Open Sans"/>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5"/>
          <p:cNvSpPr/>
          <p:nvPr/>
        </p:nvSpPr>
        <p:spPr>
          <a:xfrm flipH="1">
            <a:off x="239286" y="-571488"/>
            <a:ext cx="1578207" cy="1439473"/>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231392" y="152322"/>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a:off x="6763324" y="152327"/>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778063" y="68100"/>
            <a:ext cx="1301674" cy="524276"/>
          </a:xfrm>
          <a:custGeom>
            <a:rect b="b" l="l" r="r" t="t"/>
            <a:pathLst>
              <a:path extrusionOk="0" h="2355" w="5847">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5"/>
          <p:cNvGrpSpPr/>
          <p:nvPr/>
        </p:nvGrpSpPr>
        <p:grpSpPr>
          <a:xfrm>
            <a:off x="4248956" y="3106460"/>
            <a:ext cx="4895055" cy="2037047"/>
            <a:chOff x="4248956" y="3106460"/>
            <a:chExt cx="4895055" cy="2037047"/>
          </a:xfrm>
        </p:grpSpPr>
        <p:sp>
          <p:nvSpPr>
            <p:cNvPr id="57" name="Google Shape;57;p5"/>
            <p:cNvSpPr/>
            <p:nvPr/>
          </p:nvSpPr>
          <p:spPr>
            <a:xfrm>
              <a:off x="4248956" y="3106460"/>
              <a:ext cx="4895055" cy="2037047"/>
            </a:xfrm>
            <a:custGeom>
              <a:rect b="b" l="l" r="r" t="t"/>
              <a:pathLst>
                <a:path extrusionOk="0" h="22086" w="53073">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6671627" y="421694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5"/>
          <p:cNvSpPr txBox="1"/>
          <p:nvPr>
            <p:ph idx="1" type="subTitle"/>
          </p:nvPr>
        </p:nvSpPr>
        <p:spPr>
          <a:xfrm>
            <a:off x="720000" y="1996375"/>
            <a:ext cx="30330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5"/>
          <p:cNvSpPr txBox="1"/>
          <p:nvPr>
            <p:ph idx="2" type="subTitle"/>
          </p:nvPr>
        </p:nvSpPr>
        <p:spPr>
          <a:xfrm>
            <a:off x="720000" y="3485725"/>
            <a:ext cx="30330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5"/>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 name="Google Shape;62;p5"/>
          <p:cNvSpPr txBox="1"/>
          <p:nvPr>
            <p:ph idx="3" type="title"/>
          </p:nvPr>
        </p:nvSpPr>
        <p:spPr>
          <a:xfrm>
            <a:off x="720000" y="1574775"/>
            <a:ext cx="3033000" cy="404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 name="Google Shape;63;p5"/>
          <p:cNvSpPr txBox="1"/>
          <p:nvPr>
            <p:ph idx="4" type="title"/>
          </p:nvPr>
        </p:nvSpPr>
        <p:spPr>
          <a:xfrm>
            <a:off x="720000" y="3064128"/>
            <a:ext cx="3033000" cy="404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flipH="1">
            <a:off x="6999869" y="-94565"/>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a:off x="-89467" y="-97600"/>
            <a:ext cx="2096242" cy="771424"/>
          </a:xfrm>
          <a:custGeom>
            <a:rect b="b" l="l" r="r" t="t"/>
            <a:pathLst>
              <a:path extrusionOk="0" h="5310" w="16297">
                <a:moveTo>
                  <a:pt x="15151" y="1"/>
                </a:moveTo>
                <a:cubicBezTo>
                  <a:pt x="15139" y="1"/>
                  <a:pt x="15127" y="1"/>
                  <a:pt x="15115" y="2"/>
                </a:cubicBezTo>
                <a:cubicBezTo>
                  <a:pt x="13895" y="113"/>
                  <a:pt x="12580" y="3646"/>
                  <a:pt x="12580" y="3646"/>
                </a:cubicBezTo>
                <a:cubicBezTo>
                  <a:pt x="12580" y="3646"/>
                  <a:pt x="12152" y="1317"/>
                  <a:pt x="10498" y="1317"/>
                </a:cubicBezTo>
                <a:cubicBezTo>
                  <a:pt x="10297" y="1317"/>
                  <a:pt x="10078" y="1351"/>
                  <a:pt x="9839" y="1428"/>
                </a:cubicBezTo>
                <a:cubicBezTo>
                  <a:pt x="8080" y="1999"/>
                  <a:pt x="6734" y="4201"/>
                  <a:pt x="6734" y="4201"/>
                </a:cubicBezTo>
                <a:cubicBezTo>
                  <a:pt x="6734" y="4201"/>
                  <a:pt x="6562" y="3256"/>
                  <a:pt x="5538" y="3256"/>
                </a:cubicBezTo>
                <a:cubicBezTo>
                  <a:pt x="5399" y="3256"/>
                  <a:pt x="5243" y="3274"/>
                  <a:pt x="5070" y="3314"/>
                </a:cubicBezTo>
                <a:cubicBezTo>
                  <a:pt x="3645" y="3646"/>
                  <a:pt x="2646" y="4977"/>
                  <a:pt x="2646" y="4977"/>
                </a:cubicBezTo>
                <a:lnTo>
                  <a:pt x="1" y="5310"/>
                </a:lnTo>
                <a:lnTo>
                  <a:pt x="14465" y="5310"/>
                </a:lnTo>
                <a:cubicBezTo>
                  <a:pt x="14465" y="5310"/>
                  <a:pt x="16297" y="1"/>
                  <a:pt x="15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689912" y="209648"/>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1379400" y="535000"/>
            <a:ext cx="63852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flipH="1">
            <a:off x="8055519" y="-30738"/>
            <a:ext cx="1160359" cy="1724372"/>
            <a:chOff x="734550" y="2051650"/>
            <a:chExt cx="341825" cy="507975"/>
          </a:xfrm>
        </p:grpSpPr>
        <p:sp>
          <p:nvSpPr>
            <p:cNvPr id="71" name="Google Shape;71;p7"/>
            <p:cNvSpPr/>
            <p:nvPr/>
          </p:nvSpPr>
          <p:spPr>
            <a:xfrm>
              <a:off x="741075" y="2051650"/>
              <a:ext cx="335300" cy="239300"/>
            </a:xfrm>
            <a:custGeom>
              <a:rect b="b" l="l" r="r" t="t"/>
              <a:pathLst>
                <a:path extrusionOk="0" h="9572" w="13412">
                  <a:moveTo>
                    <a:pt x="3730" y="1"/>
                  </a:moveTo>
                  <a:cubicBezTo>
                    <a:pt x="0" y="1"/>
                    <a:pt x="72" y="4311"/>
                    <a:pt x="72" y="4311"/>
                  </a:cubicBezTo>
                  <a:lnTo>
                    <a:pt x="2211" y="3915"/>
                  </a:lnTo>
                  <a:lnTo>
                    <a:pt x="849" y="3678"/>
                  </a:lnTo>
                  <a:cubicBezTo>
                    <a:pt x="849" y="3678"/>
                    <a:pt x="1197" y="3335"/>
                    <a:pt x="2566" y="3335"/>
                  </a:cubicBezTo>
                  <a:cubicBezTo>
                    <a:pt x="3419" y="3335"/>
                    <a:pt x="4667" y="3468"/>
                    <a:pt x="6473" y="3900"/>
                  </a:cubicBezTo>
                  <a:cubicBezTo>
                    <a:pt x="10667" y="4916"/>
                    <a:pt x="12646" y="9572"/>
                    <a:pt x="12891" y="9572"/>
                  </a:cubicBezTo>
                  <a:cubicBezTo>
                    <a:pt x="12921" y="9572"/>
                    <a:pt x="12925" y="9502"/>
                    <a:pt x="12905" y="9349"/>
                  </a:cubicBezTo>
                  <a:cubicBezTo>
                    <a:pt x="12715" y="7955"/>
                    <a:pt x="13412" y="5975"/>
                    <a:pt x="13269" y="5737"/>
                  </a:cubicBezTo>
                  <a:cubicBezTo>
                    <a:pt x="13111" y="5500"/>
                    <a:pt x="11099" y="5294"/>
                    <a:pt x="11130" y="4866"/>
                  </a:cubicBezTo>
                  <a:cubicBezTo>
                    <a:pt x="11148" y="4702"/>
                    <a:pt x="11454" y="4651"/>
                    <a:pt x="11833" y="4651"/>
                  </a:cubicBezTo>
                  <a:cubicBezTo>
                    <a:pt x="12483" y="4651"/>
                    <a:pt x="13348" y="4803"/>
                    <a:pt x="13348" y="4803"/>
                  </a:cubicBezTo>
                  <a:cubicBezTo>
                    <a:pt x="13348" y="4803"/>
                    <a:pt x="12556" y="2791"/>
                    <a:pt x="11891" y="2236"/>
                  </a:cubicBezTo>
                  <a:cubicBezTo>
                    <a:pt x="11806" y="2163"/>
                    <a:pt x="11690" y="2132"/>
                    <a:pt x="11553" y="2132"/>
                  </a:cubicBezTo>
                  <a:cubicBezTo>
                    <a:pt x="10684" y="2132"/>
                    <a:pt x="8932" y="3386"/>
                    <a:pt x="8348" y="3386"/>
                  </a:cubicBezTo>
                  <a:cubicBezTo>
                    <a:pt x="8301" y="3386"/>
                    <a:pt x="8262" y="3378"/>
                    <a:pt x="8231" y="3361"/>
                  </a:cubicBezTo>
                  <a:cubicBezTo>
                    <a:pt x="7772" y="3092"/>
                    <a:pt x="10909" y="1571"/>
                    <a:pt x="10909" y="1571"/>
                  </a:cubicBezTo>
                  <a:cubicBezTo>
                    <a:pt x="10909" y="1571"/>
                    <a:pt x="8279" y="652"/>
                    <a:pt x="7249" y="541"/>
                  </a:cubicBezTo>
                  <a:cubicBezTo>
                    <a:pt x="7228" y="539"/>
                    <a:pt x="7207" y="538"/>
                    <a:pt x="7186" y="538"/>
                  </a:cubicBezTo>
                  <a:cubicBezTo>
                    <a:pt x="6225" y="538"/>
                    <a:pt x="5001" y="2482"/>
                    <a:pt x="4355" y="2482"/>
                  </a:cubicBezTo>
                  <a:cubicBezTo>
                    <a:pt x="4314" y="2482"/>
                    <a:pt x="4275" y="2475"/>
                    <a:pt x="4239" y="2458"/>
                  </a:cubicBezTo>
                  <a:cubicBezTo>
                    <a:pt x="3605" y="2173"/>
                    <a:pt x="6393" y="240"/>
                    <a:pt x="6393" y="240"/>
                  </a:cubicBezTo>
                  <a:cubicBezTo>
                    <a:pt x="6393" y="240"/>
                    <a:pt x="6193" y="140"/>
                    <a:pt x="5603" y="140"/>
                  </a:cubicBezTo>
                  <a:cubicBezTo>
                    <a:pt x="5530" y="140"/>
                    <a:pt x="5450" y="141"/>
                    <a:pt x="5364" y="145"/>
                  </a:cubicBezTo>
                  <a:cubicBezTo>
                    <a:pt x="4578" y="176"/>
                    <a:pt x="3402" y="2126"/>
                    <a:pt x="3121" y="2126"/>
                  </a:cubicBezTo>
                  <a:cubicBezTo>
                    <a:pt x="3118" y="2126"/>
                    <a:pt x="3116" y="2125"/>
                    <a:pt x="3114" y="2125"/>
                  </a:cubicBezTo>
                  <a:cubicBezTo>
                    <a:pt x="2845" y="2109"/>
                    <a:pt x="4318" y="34"/>
                    <a:pt x="4318" y="34"/>
                  </a:cubicBezTo>
                  <a:cubicBezTo>
                    <a:pt x="4112" y="11"/>
                    <a:pt x="3916" y="1"/>
                    <a:pt x="3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734550" y="2149000"/>
              <a:ext cx="187750" cy="410625"/>
            </a:xfrm>
            <a:custGeom>
              <a:rect b="b" l="l" r="r" t="t"/>
              <a:pathLst>
                <a:path extrusionOk="0" h="16425" w="7510">
                  <a:moveTo>
                    <a:pt x="1972" y="0"/>
                  </a:moveTo>
                  <a:cubicBezTo>
                    <a:pt x="1141" y="0"/>
                    <a:pt x="349" y="148"/>
                    <a:pt x="349" y="148"/>
                  </a:cubicBezTo>
                  <a:cubicBezTo>
                    <a:pt x="349" y="148"/>
                    <a:pt x="1" y="1764"/>
                    <a:pt x="2424" y="5344"/>
                  </a:cubicBezTo>
                  <a:cubicBezTo>
                    <a:pt x="4794" y="8867"/>
                    <a:pt x="3451" y="16425"/>
                    <a:pt x="4087" y="16425"/>
                  </a:cubicBezTo>
                  <a:cubicBezTo>
                    <a:pt x="4097" y="16425"/>
                    <a:pt x="4108" y="16423"/>
                    <a:pt x="4120" y="16418"/>
                  </a:cubicBezTo>
                  <a:cubicBezTo>
                    <a:pt x="4817" y="16149"/>
                    <a:pt x="6528" y="13725"/>
                    <a:pt x="6860" y="11998"/>
                  </a:cubicBezTo>
                  <a:cubicBezTo>
                    <a:pt x="7177" y="10256"/>
                    <a:pt x="3945" y="9828"/>
                    <a:pt x="4452" y="8576"/>
                  </a:cubicBezTo>
                  <a:cubicBezTo>
                    <a:pt x="4515" y="8423"/>
                    <a:pt x="4603" y="8358"/>
                    <a:pt x="4709" y="8358"/>
                  </a:cubicBezTo>
                  <a:cubicBezTo>
                    <a:pt x="5368" y="8358"/>
                    <a:pt x="6733" y="10885"/>
                    <a:pt x="7175" y="10885"/>
                  </a:cubicBezTo>
                  <a:cubicBezTo>
                    <a:pt x="7239" y="10885"/>
                    <a:pt x="7283" y="10833"/>
                    <a:pt x="7304" y="10715"/>
                  </a:cubicBezTo>
                  <a:cubicBezTo>
                    <a:pt x="7510" y="9638"/>
                    <a:pt x="6955" y="6897"/>
                    <a:pt x="6575" y="6216"/>
                  </a:cubicBezTo>
                  <a:cubicBezTo>
                    <a:pt x="6195" y="5519"/>
                    <a:pt x="3058" y="4552"/>
                    <a:pt x="3011" y="4045"/>
                  </a:cubicBezTo>
                  <a:cubicBezTo>
                    <a:pt x="3001" y="3972"/>
                    <a:pt x="3063" y="3940"/>
                    <a:pt x="3174" y="3940"/>
                  </a:cubicBezTo>
                  <a:cubicBezTo>
                    <a:pt x="3828" y="3940"/>
                    <a:pt x="6211" y="5028"/>
                    <a:pt x="6211" y="5028"/>
                  </a:cubicBezTo>
                  <a:cubicBezTo>
                    <a:pt x="6005" y="4537"/>
                    <a:pt x="5862" y="4030"/>
                    <a:pt x="5783" y="3507"/>
                  </a:cubicBezTo>
                  <a:cubicBezTo>
                    <a:pt x="5577" y="2461"/>
                    <a:pt x="3185" y="2968"/>
                    <a:pt x="3106" y="2556"/>
                  </a:cubicBezTo>
                  <a:cubicBezTo>
                    <a:pt x="3066" y="2383"/>
                    <a:pt x="3447" y="2333"/>
                    <a:pt x="3902" y="2333"/>
                  </a:cubicBezTo>
                  <a:cubicBezTo>
                    <a:pt x="4533" y="2333"/>
                    <a:pt x="5308" y="2429"/>
                    <a:pt x="5308" y="2429"/>
                  </a:cubicBezTo>
                  <a:cubicBezTo>
                    <a:pt x="5308" y="2429"/>
                    <a:pt x="4389" y="1004"/>
                    <a:pt x="3565" y="354"/>
                  </a:cubicBezTo>
                  <a:cubicBezTo>
                    <a:pt x="3210" y="80"/>
                    <a:pt x="2581" y="0"/>
                    <a:pt x="1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758700" y="2118950"/>
              <a:ext cx="236475" cy="253100"/>
            </a:xfrm>
            <a:custGeom>
              <a:rect b="b" l="l" r="r" t="t"/>
              <a:pathLst>
                <a:path extrusionOk="0" h="10124" w="9459">
                  <a:moveTo>
                    <a:pt x="1992" y="1"/>
                  </a:moveTo>
                  <a:cubicBezTo>
                    <a:pt x="638" y="1"/>
                    <a:pt x="1" y="986"/>
                    <a:pt x="1" y="986"/>
                  </a:cubicBezTo>
                  <a:cubicBezTo>
                    <a:pt x="1" y="986"/>
                    <a:pt x="2615" y="2602"/>
                    <a:pt x="4199" y="4091"/>
                  </a:cubicBezTo>
                  <a:cubicBezTo>
                    <a:pt x="5685" y="5501"/>
                    <a:pt x="7398" y="10124"/>
                    <a:pt x="8153" y="10124"/>
                  </a:cubicBezTo>
                  <a:cubicBezTo>
                    <a:pt x="8196" y="10124"/>
                    <a:pt x="8235" y="10110"/>
                    <a:pt x="8271" y="10079"/>
                  </a:cubicBezTo>
                  <a:cubicBezTo>
                    <a:pt x="8936" y="9525"/>
                    <a:pt x="9459" y="6752"/>
                    <a:pt x="8825" y="5992"/>
                  </a:cubicBezTo>
                  <a:cubicBezTo>
                    <a:pt x="8192" y="5232"/>
                    <a:pt x="6465" y="5723"/>
                    <a:pt x="6290" y="5390"/>
                  </a:cubicBezTo>
                  <a:cubicBezTo>
                    <a:pt x="6183" y="5201"/>
                    <a:pt x="6937" y="5160"/>
                    <a:pt x="7610" y="5160"/>
                  </a:cubicBezTo>
                  <a:cubicBezTo>
                    <a:pt x="8123" y="5160"/>
                    <a:pt x="8588" y="5184"/>
                    <a:pt x="8588" y="5184"/>
                  </a:cubicBezTo>
                  <a:cubicBezTo>
                    <a:pt x="8588" y="5184"/>
                    <a:pt x="7732" y="3616"/>
                    <a:pt x="6988" y="3235"/>
                  </a:cubicBezTo>
                  <a:cubicBezTo>
                    <a:pt x="6227" y="2839"/>
                    <a:pt x="4041" y="3220"/>
                    <a:pt x="3993" y="2839"/>
                  </a:cubicBezTo>
                  <a:cubicBezTo>
                    <a:pt x="3943" y="2535"/>
                    <a:pt x="5504" y="2505"/>
                    <a:pt x="6131" y="2505"/>
                  </a:cubicBezTo>
                  <a:cubicBezTo>
                    <a:pt x="6287" y="2505"/>
                    <a:pt x="6386" y="2507"/>
                    <a:pt x="6386" y="2507"/>
                  </a:cubicBezTo>
                  <a:cubicBezTo>
                    <a:pt x="6386" y="2507"/>
                    <a:pt x="6021" y="2237"/>
                    <a:pt x="5324" y="1730"/>
                  </a:cubicBezTo>
                  <a:cubicBezTo>
                    <a:pt x="5200" y="1643"/>
                    <a:pt x="5059" y="1608"/>
                    <a:pt x="4911" y="1608"/>
                  </a:cubicBezTo>
                  <a:cubicBezTo>
                    <a:pt x="4336" y="1608"/>
                    <a:pt x="3654" y="2129"/>
                    <a:pt x="3432" y="2129"/>
                  </a:cubicBezTo>
                  <a:cubicBezTo>
                    <a:pt x="3389" y="2129"/>
                    <a:pt x="3364" y="2109"/>
                    <a:pt x="3360" y="2063"/>
                  </a:cubicBezTo>
                  <a:cubicBezTo>
                    <a:pt x="3328" y="1730"/>
                    <a:pt x="4912" y="1239"/>
                    <a:pt x="4912" y="1239"/>
                  </a:cubicBezTo>
                  <a:cubicBezTo>
                    <a:pt x="3710" y="302"/>
                    <a:pt x="2741" y="1"/>
                    <a:pt x="19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7"/>
          <p:cNvSpPr/>
          <p:nvPr/>
        </p:nvSpPr>
        <p:spPr>
          <a:xfrm>
            <a:off x="-526025" y="-30750"/>
            <a:ext cx="2872380" cy="662903"/>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7"/>
          <p:cNvGrpSpPr/>
          <p:nvPr/>
        </p:nvGrpSpPr>
        <p:grpSpPr>
          <a:xfrm>
            <a:off x="5345149" y="3713986"/>
            <a:ext cx="3798904" cy="1581934"/>
            <a:chOff x="5345149" y="3561586"/>
            <a:chExt cx="3798904" cy="1581934"/>
          </a:xfrm>
        </p:grpSpPr>
        <p:sp>
          <p:nvSpPr>
            <p:cNvPr id="76" name="Google Shape;76;p7"/>
            <p:cNvSpPr/>
            <p:nvPr/>
          </p:nvSpPr>
          <p:spPr>
            <a:xfrm>
              <a:off x="5345149" y="3561586"/>
              <a:ext cx="3798904" cy="1581934"/>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8359057" y="4098269"/>
              <a:ext cx="705789" cy="508567"/>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7"/>
          <p:cNvSpPr/>
          <p:nvPr/>
        </p:nvSpPr>
        <p:spPr>
          <a:xfrm flipH="1">
            <a:off x="296597" y="4559475"/>
            <a:ext cx="689152" cy="253275"/>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txBox="1"/>
          <p:nvPr>
            <p:ph type="title"/>
          </p:nvPr>
        </p:nvSpPr>
        <p:spPr>
          <a:xfrm>
            <a:off x="715100" y="929750"/>
            <a:ext cx="3418200" cy="977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7"/>
          <p:cNvSpPr txBox="1"/>
          <p:nvPr>
            <p:ph idx="1" type="body"/>
          </p:nvPr>
        </p:nvSpPr>
        <p:spPr>
          <a:xfrm>
            <a:off x="715100" y="1967950"/>
            <a:ext cx="3798900" cy="23220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1"/>
              </a:buClr>
              <a:buSzPts val="1400"/>
              <a:buChar char="●"/>
              <a:defRPr sz="1400">
                <a:solidFill>
                  <a:srgbClr val="434343"/>
                </a:solidFill>
                <a:latin typeface="Roboto"/>
                <a:ea typeface="Roboto"/>
                <a:cs typeface="Roboto"/>
                <a:sym typeface="Roboto"/>
              </a:defRPr>
            </a:lvl1pPr>
            <a:lvl2pPr indent="-317500" lvl="1" marL="914400" rtl="0">
              <a:lnSpc>
                <a:spcPct val="115000"/>
              </a:lnSpc>
              <a:spcBef>
                <a:spcPts val="0"/>
              </a:spcBef>
              <a:spcAft>
                <a:spcPts val="0"/>
              </a:spcAft>
              <a:buClr>
                <a:srgbClr val="EFF8FF"/>
              </a:buClr>
              <a:buSzPts val="1400"/>
              <a:buFont typeface="Roboto"/>
              <a:buChar char="○"/>
              <a:defRPr>
                <a:solidFill>
                  <a:srgbClr val="434343"/>
                </a:solidFill>
              </a:defRPr>
            </a:lvl2pPr>
            <a:lvl3pPr indent="-317500" lvl="2" marL="1371600" rtl="0">
              <a:lnSpc>
                <a:spcPct val="115000"/>
              </a:lnSpc>
              <a:spcBef>
                <a:spcPts val="0"/>
              </a:spcBef>
              <a:spcAft>
                <a:spcPts val="0"/>
              </a:spcAft>
              <a:buClr>
                <a:srgbClr val="EFF8FF"/>
              </a:buClr>
              <a:buSzPts val="1400"/>
              <a:buFont typeface="Roboto"/>
              <a:buChar char="■"/>
              <a:defRPr>
                <a:solidFill>
                  <a:srgbClr val="434343"/>
                </a:solidFill>
              </a:defRPr>
            </a:lvl3pPr>
            <a:lvl4pPr indent="-317500" lvl="3" marL="1828800" rtl="0">
              <a:lnSpc>
                <a:spcPct val="115000"/>
              </a:lnSpc>
              <a:spcBef>
                <a:spcPts val="0"/>
              </a:spcBef>
              <a:spcAft>
                <a:spcPts val="0"/>
              </a:spcAft>
              <a:buClr>
                <a:srgbClr val="EFF8FF"/>
              </a:buClr>
              <a:buSzPts val="1400"/>
              <a:buFont typeface="Roboto"/>
              <a:buChar char="●"/>
              <a:defRPr>
                <a:solidFill>
                  <a:srgbClr val="434343"/>
                </a:solidFill>
              </a:defRPr>
            </a:lvl4pPr>
            <a:lvl5pPr indent="-317500" lvl="4" marL="2286000" rtl="0">
              <a:lnSpc>
                <a:spcPct val="115000"/>
              </a:lnSpc>
              <a:spcBef>
                <a:spcPts val="0"/>
              </a:spcBef>
              <a:spcAft>
                <a:spcPts val="0"/>
              </a:spcAft>
              <a:buClr>
                <a:srgbClr val="EFF8FF"/>
              </a:buClr>
              <a:buSzPts val="1400"/>
              <a:buFont typeface="Roboto"/>
              <a:buChar char="○"/>
              <a:defRPr>
                <a:solidFill>
                  <a:srgbClr val="434343"/>
                </a:solidFill>
              </a:defRPr>
            </a:lvl5pPr>
            <a:lvl6pPr indent="-317500" lvl="5" marL="2743200" rtl="0">
              <a:lnSpc>
                <a:spcPct val="115000"/>
              </a:lnSpc>
              <a:spcBef>
                <a:spcPts val="0"/>
              </a:spcBef>
              <a:spcAft>
                <a:spcPts val="0"/>
              </a:spcAft>
              <a:buClr>
                <a:srgbClr val="EFF8FF"/>
              </a:buClr>
              <a:buSzPts val="1400"/>
              <a:buFont typeface="Roboto"/>
              <a:buChar char="■"/>
              <a:defRPr>
                <a:solidFill>
                  <a:srgbClr val="434343"/>
                </a:solidFill>
              </a:defRPr>
            </a:lvl6pPr>
            <a:lvl7pPr indent="-317500" lvl="6" marL="3200400" rtl="0">
              <a:lnSpc>
                <a:spcPct val="115000"/>
              </a:lnSpc>
              <a:spcBef>
                <a:spcPts val="0"/>
              </a:spcBef>
              <a:spcAft>
                <a:spcPts val="0"/>
              </a:spcAft>
              <a:buClr>
                <a:srgbClr val="EFF8FF"/>
              </a:buClr>
              <a:buSzPts val="1400"/>
              <a:buFont typeface="Roboto"/>
              <a:buChar char="●"/>
              <a:defRPr>
                <a:solidFill>
                  <a:srgbClr val="434343"/>
                </a:solidFill>
              </a:defRPr>
            </a:lvl7pPr>
            <a:lvl8pPr indent="-317500" lvl="7" marL="3657600" rtl="0">
              <a:lnSpc>
                <a:spcPct val="115000"/>
              </a:lnSpc>
              <a:spcBef>
                <a:spcPts val="0"/>
              </a:spcBef>
              <a:spcAft>
                <a:spcPts val="0"/>
              </a:spcAft>
              <a:buClr>
                <a:srgbClr val="EFF8FF"/>
              </a:buClr>
              <a:buSzPts val="1400"/>
              <a:buFont typeface="Roboto"/>
              <a:buChar char="○"/>
              <a:defRPr>
                <a:solidFill>
                  <a:srgbClr val="434343"/>
                </a:solidFill>
              </a:defRPr>
            </a:lvl8pPr>
            <a:lvl9pPr indent="-317500" lvl="8" marL="4114800" rtl="0">
              <a:lnSpc>
                <a:spcPct val="115000"/>
              </a:lnSpc>
              <a:spcBef>
                <a:spcPts val="0"/>
              </a:spcBef>
              <a:spcAft>
                <a:spcPts val="0"/>
              </a:spcAft>
              <a:buClr>
                <a:srgbClr val="EFF8FF"/>
              </a:buClr>
              <a:buSzPts val="1400"/>
              <a:buFont typeface="Roboto"/>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grpSp>
        <p:nvGrpSpPr>
          <p:cNvPr id="82" name="Google Shape;82;p8"/>
          <p:cNvGrpSpPr/>
          <p:nvPr/>
        </p:nvGrpSpPr>
        <p:grpSpPr>
          <a:xfrm rot="10800000">
            <a:off x="-708891" y="-678506"/>
            <a:ext cx="4316567" cy="2438231"/>
            <a:chOff x="5533491" y="3107351"/>
            <a:chExt cx="4316567" cy="2438231"/>
          </a:xfrm>
        </p:grpSpPr>
        <p:sp>
          <p:nvSpPr>
            <p:cNvPr id="83" name="Google Shape;83;p8"/>
            <p:cNvSpPr/>
            <p:nvPr/>
          </p:nvSpPr>
          <p:spPr>
            <a:xfrm flipH="1">
              <a:off x="5533491" y="3107351"/>
              <a:ext cx="3843000" cy="2188447"/>
            </a:xfrm>
            <a:custGeom>
              <a:rect b="b" l="l" r="r" t="t"/>
              <a:pathLst>
                <a:path extrusionOk="0" h="20696" w="36343">
                  <a:moveTo>
                    <a:pt x="5048" y="0"/>
                  </a:moveTo>
                  <a:cubicBezTo>
                    <a:pt x="4983" y="0"/>
                    <a:pt x="4916" y="2"/>
                    <a:pt x="4848" y="5"/>
                  </a:cubicBezTo>
                  <a:cubicBezTo>
                    <a:pt x="1030" y="163"/>
                    <a:pt x="1426" y="5074"/>
                    <a:pt x="1426" y="5074"/>
                  </a:cubicBezTo>
                  <a:cubicBezTo>
                    <a:pt x="1066" y="4534"/>
                    <a:pt x="739" y="4387"/>
                    <a:pt x="489" y="4387"/>
                  </a:cubicBezTo>
                  <a:cubicBezTo>
                    <a:pt x="189" y="4387"/>
                    <a:pt x="0" y="4599"/>
                    <a:pt x="0" y="4599"/>
                  </a:cubicBezTo>
                  <a:lnTo>
                    <a:pt x="0" y="20695"/>
                  </a:lnTo>
                  <a:lnTo>
                    <a:pt x="34774" y="20695"/>
                  </a:lnTo>
                  <a:cubicBezTo>
                    <a:pt x="34774" y="20695"/>
                    <a:pt x="36343" y="18667"/>
                    <a:pt x="34774" y="17226"/>
                  </a:cubicBezTo>
                  <a:cubicBezTo>
                    <a:pt x="34406" y="16884"/>
                    <a:pt x="33993" y="16753"/>
                    <a:pt x="33576" y="16753"/>
                  </a:cubicBezTo>
                  <a:cubicBezTo>
                    <a:pt x="32215" y="16753"/>
                    <a:pt x="30814" y="18145"/>
                    <a:pt x="30814" y="18145"/>
                  </a:cubicBezTo>
                  <a:cubicBezTo>
                    <a:pt x="30814" y="18145"/>
                    <a:pt x="35678" y="10493"/>
                    <a:pt x="29657" y="9700"/>
                  </a:cubicBezTo>
                  <a:cubicBezTo>
                    <a:pt x="29356" y="9661"/>
                    <a:pt x="29066" y="9642"/>
                    <a:pt x="28785" y="9642"/>
                  </a:cubicBezTo>
                  <a:cubicBezTo>
                    <a:pt x="23453" y="9642"/>
                    <a:pt x="21752" y="16434"/>
                    <a:pt x="21752" y="16434"/>
                  </a:cubicBezTo>
                  <a:cubicBezTo>
                    <a:pt x="21300" y="14635"/>
                    <a:pt x="20279" y="14260"/>
                    <a:pt x="19505" y="14260"/>
                  </a:cubicBezTo>
                  <a:cubicBezTo>
                    <a:pt x="18949" y="14260"/>
                    <a:pt x="18520" y="14453"/>
                    <a:pt x="18520" y="14453"/>
                  </a:cubicBezTo>
                  <a:cubicBezTo>
                    <a:pt x="18520" y="14453"/>
                    <a:pt x="23843" y="9748"/>
                    <a:pt x="20358" y="5470"/>
                  </a:cubicBezTo>
                  <a:cubicBezTo>
                    <a:pt x="19312" y="4182"/>
                    <a:pt x="18042" y="3731"/>
                    <a:pt x="16776" y="3731"/>
                  </a:cubicBezTo>
                  <a:cubicBezTo>
                    <a:pt x="13825" y="3731"/>
                    <a:pt x="10900" y="6183"/>
                    <a:pt x="10900" y="6183"/>
                  </a:cubicBezTo>
                  <a:cubicBezTo>
                    <a:pt x="10900" y="6183"/>
                    <a:pt x="11977" y="4203"/>
                    <a:pt x="10393" y="3649"/>
                  </a:cubicBezTo>
                  <a:cubicBezTo>
                    <a:pt x="10146" y="3562"/>
                    <a:pt x="9913" y="3526"/>
                    <a:pt x="9696" y="3526"/>
                  </a:cubicBezTo>
                  <a:cubicBezTo>
                    <a:pt x="8513" y="3526"/>
                    <a:pt x="7779" y="4599"/>
                    <a:pt x="7779" y="4599"/>
                  </a:cubicBezTo>
                  <a:cubicBezTo>
                    <a:pt x="7779" y="4599"/>
                    <a:pt x="8619" y="0"/>
                    <a:pt x="5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flipH="1" rot="-3388888">
              <a:off x="7922978" y="3874096"/>
              <a:ext cx="1863989" cy="1152521"/>
            </a:xfrm>
            <a:custGeom>
              <a:rect b="b" l="l" r="r" t="t"/>
              <a:pathLst>
                <a:path extrusionOk="0" h="14508" w="23464">
                  <a:moveTo>
                    <a:pt x="22082" y="1"/>
                  </a:moveTo>
                  <a:cubicBezTo>
                    <a:pt x="19735" y="1"/>
                    <a:pt x="19297" y="2530"/>
                    <a:pt x="19297" y="2530"/>
                  </a:cubicBezTo>
                  <a:cubicBezTo>
                    <a:pt x="18986" y="2504"/>
                    <a:pt x="18692" y="2492"/>
                    <a:pt x="18413" y="2492"/>
                  </a:cubicBezTo>
                  <a:cubicBezTo>
                    <a:pt x="13356" y="2492"/>
                    <a:pt x="13356" y="6491"/>
                    <a:pt x="13356" y="6491"/>
                  </a:cubicBezTo>
                  <a:cubicBezTo>
                    <a:pt x="7716" y="7489"/>
                    <a:pt x="9110" y="11339"/>
                    <a:pt x="9110" y="11339"/>
                  </a:cubicBezTo>
                  <a:cubicBezTo>
                    <a:pt x="7422" y="9436"/>
                    <a:pt x="5710" y="8844"/>
                    <a:pt x="4233" y="8844"/>
                  </a:cubicBezTo>
                  <a:cubicBezTo>
                    <a:pt x="1798" y="8844"/>
                    <a:pt x="0" y="10451"/>
                    <a:pt x="0" y="10451"/>
                  </a:cubicBezTo>
                  <a:cubicBezTo>
                    <a:pt x="653" y="10330"/>
                    <a:pt x="1275" y="10276"/>
                    <a:pt x="1864" y="10276"/>
                  </a:cubicBezTo>
                  <a:cubicBezTo>
                    <a:pt x="7068" y="10276"/>
                    <a:pt x="9791" y="14507"/>
                    <a:pt x="9791" y="14507"/>
                  </a:cubicBezTo>
                  <a:cubicBezTo>
                    <a:pt x="10092" y="8281"/>
                    <a:pt x="15051" y="7489"/>
                    <a:pt x="15051" y="7489"/>
                  </a:cubicBezTo>
                  <a:cubicBezTo>
                    <a:pt x="15637" y="3623"/>
                    <a:pt x="20485" y="3322"/>
                    <a:pt x="20485" y="3322"/>
                  </a:cubicBezTo>
                  <a:cubicBezTo>
                    <a:pt x="20691" y="756"/>
                    <a:pt x="23463" y="249"/>
                    <a:pt x="23463" y="249"/>
                  </a:cubicBezTo>
                  <a:cubicBezTo>
                    <a:pt x="22942" y="75"/>
                    <a:pt x="22484" y="1"/>
                    <a:pt x="2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8"/>
          <p:cNvSpPr/>
          <p:nvPr/>
        </p:nvSpPr>
        <p:spPr>
          <a:xfrm flipH="1">
            <a:off x="7391561" y="-184725"/>
            <a:ext cx="1578207" cy="1439473"/>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flipH="1">
            <a:off x="5574533" y="534997"/>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4249377" y="991520"/>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a:off x="7471324" y="2867748"/>
            <a:ext cx="511651" cy="46040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flipH="1">
            <a:off x="-22" y="3501134"/>
            <a:ext cx="4088915" cy="1700987"/>
          </a:xfrm>
          <a:custGeom>
            <a:rect b="b" l="l" r="r" t="t"/>
            <a:pathLst>
              <a:path extrusionOk="0" h="22085" w="53089">
                <a:moveTo>
                  <a:pt x="53089" y="0"/>
                </a:moveTo>
                <a:lnTo>
                  <a:pt x="53089" y="0"/>
                </a:lnTo>
                <a:cubicBezTo>
                  <a:pt x="52202" y="95"/>
                  <a:pt x="51489" y="776"/>
                  <a:pt x="51362" y="1664"/>
                </a:cubicBezTo>
                <a:cubicBezTo>
                  <a:pt x="51362" y="1664"/>
                  <a:pt x="49969" y="253"/>
                  <a:pt x="47730" y="253"/>
                </a:cubicBezTo>
                <a:cubicBezTo>
                  <a:pt x="46967" y="253"/>
                  <a:pt x="46105" y="417"/>
                  <a:pt x="45168" y="856"/>
                </a:cubicBezTo>
                <a:cubicBezTo>
                  <a:pt x="41460" y="2567"/>
                  <a:pt x="42728" y="7525"/>
                  <a:pt x="42728" y="7525"/>
                </a:cubicBezTo>
                <a:cubicBezTo>
                  <a:pt x="42151" y="7304"/>
                  <a:pt x="41545" y="7198"/>
                  <a:pt x="40940" y="7198"/>
                </a:cubicBezTo>
                <a:cubicBezTo>
                  <a:pt x="40765" y="7198"/>
                  <a:pt x="40589" y="7207"/>
                  <a:pt x="40415" y="7224"/>
                </a:cubicBezTo>
                <a:cubicBezTo>
                  <a:pt x="37563" y="7414"/>
                  <a:pt x="37500" y="9205"/>
                  <a:pt x="37500" y="9205"/>
                </a:cubicBezTo>
                <a:cubicBezTo>
                  <a:pt x="37500" y="9205"/>
                  <a:pt x="35955" y="8672"/>
                  <a:pt x="34017" y="8672"/>
                </a:cubicBezTo>
                <a:cubicBezTo>
                  <a:pt x="32416" y="8672"/>
                  <a:pt x="30546" y="9035"/>
                  <a:pt x="29056" y="10361"/>
                </a:cubicBezTo>
                <a:cubicBezTo>
                  <a:pt x="25745" y="13292"/>
                  <a:pt x="27867" y="15827"/>
                  <a:pt x="27867" y="15827"/>
                </a:cubicBezTo>
                <a:cubicBezTo>
                  <a:pt x="27308" y="15702"/>
                  <a:pt x="26826" y="15650"/>
                  <a:pt x="26410" y="15650"/>
                </a:cubicBezTo>
                <a:cubicBezTo>
                  <a:pt x="24127" y="15650"/>
                  <a:pt x="23843" y="17237"/>
                  <a:pt x="23843" y="17237"/>
                </a:cubicBezTo>
                <a:lnTo>
                  <a:pt x="22909" y="16983"/>
                </a:lnTo>
                <a:cubicBezTo>
                  <a:pt x="24067" y="14454"/>
                  <a:pt x="21435" y="14194"/>
                  <a:pt x="20304" y="14194"/>
                </a:cubicBezTo>
                <a:cubicBezTo>
                  <a:pt x="20012" y="14194"/>
                  <a:pt x="19819" y="14211"/>
                  <a:pt x="19819" y="14211"/>
                </a:cubicBezTo>
                <a:cubicBezTo>
                  <a:pt x="19819" y="14211"/>
                  <a:pt x="23241" y="12880"/>
                  <a:pt x="21530" y="10314"/>
                </a:cubicBezTo>
                <a:cubicBezTo>
                  <a:pt x="20397" y="8604"/>
                  <a:pt x="18820" y="8165"/>
                  <a:pt x="17437" y="8165"/>
                </a:cubicBezTo>
                <a:cubicBezTo>
                  <a:pt x="16731" y="8165"/>
                  <a:pt x="16077" y="8279"/>
                  <a:pt x="15558" y="8397"/>
                </a:cubicBezTo>
                <a:cubicBezTo>
                  <a:pt x="13657" y="8840"/>
                  <a:pt x="9728" y="10932"/>
                  <a:pt x="10995" y="14575"/>
                </a:cubicBezTo>
                <a:cubicBezTo>
                  <a:pt x="10434" y="13993"/>
                  <a:pt x="9668" y="13681"/>
                  <a:pt x="8894" y="13681"/>
                </a:cubicBezTo>
                <a:cubicBezTo>
                  <a:pt x="8466" y="13681"/>
                  <a:pt x="8036" y="13776"/>
                  <a:pt x="7637" y="13973"/>
                </a:cubicBezTo>
                <a:cubicBezTo>
                  <a:pt x="5656" y="14876"/>
                  <a:pt x="6147" y="16540"/>
                  <a:pt x="7130" y="17237"/>
                </a:cubicBezTo>
                <a:cubicBezTo>
                  <a:pt x="7130" y="17237"/>
                  <a:pt x="0" y="17300"/>
                  <a:pt x="0" y="22085"/>
                </a:cubicBezTo>
                <a:lnTo>
                  <a:pt x="53073" y="22085"/>
                </a:lnTo>
                <a:lnTo>
                  <a:pt x="53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8"/>
          <p:cNvGrpSpPr/>
          <p:nvPr/>
        </p:nvGrpSpPr>
        <p:grpSpPr>
          <a:xfrm>
            <a:off x="5059477" y="3501153"/>
            <a:ext cx="4084575" cy="1700948"/>
            <a:chOff x="5059477" y="3501153"/>
            <a:chExt cx="4084575" cy="1700948"/>
          </a:xfrm>
        </p:grpSpPr>
        <p:sp>
          <p:nvSpPr>
            <p:cNvPr id="91" name="Google Shape;91;p8"/>
            <p:cNvSpPr/>
            <p:nvPr/>
          </p:nvSpPr>
          <p:spPr>
            <a:xfrm>
              <a:off x="5059477" y="3501153"/>
              <a:ext cx="4084575" cy="1700948"/>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7391552" y="4351448"/>
              <a:ext cx="916461" cy="660369"/>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p:nvPr/>
        </p:nvSpPr>
        <p:spPr>
          <a:xfrm flipH="1">
            <a:off x="960774" y="2571752"/>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txBox="1"/>
          <p:nvPr>
            <p:ph type="title"/>
          </p:nvPr>
        </p:nvSpPr>
        <p:spPr>
          <a:xfrm>
            <a:off x="1752450" y="1405050"/>
            <a:ext cx="5639100" cy="2333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p9"/>
          <p:cNvGrpSpPr/>
          <p:nvPr/>
        </p:nvGrpSpPr>
        <p:grpSpPr>
          <a:xfrm>
            <a:off x="7017457" y="98431"/>
            <a:ext cx="2513890" cy="2854154"/>
            <a:chOff x="652975" y="879525"/>
            <a:chExt cx="838075" cy="951575"/>
          </a:xfrm>
        </p:grpSpPr>
        <p:sp>
          <p:nvSpPr>
            <p:cNvPr id="97" name="Google Shape;97;p9"/>
            <p:cNvSpPr/>
            <p:nvPr/>
          </p:nvSpPr>
          <p:spPr>
            <a:xfrm>
              <a:off x="653750" y="1109175"/>
              <a:ext cx="361625" cy="332250"/>
            </a:xfrm>
            <a:custGeom>
              <a:rect b="b" l="l" r="r" t="t"/>
              <a:pathLst>
                <a:path extrusionOk="0" h="13290" w="14465">
                  <a:moveTo>
                    <a:pt x="10359" y="0"/>
                  </a:moveTo>
                  <a:cubicBezTo>
                    <a:pt x="9828" y="0"/>
                    <a:pt x="9234" y="108"/>
                    <a:pt x="8572" y="360"/>
                  </a:cubicBezTo>
                  <a:cubicBezTo>
                    <a:pt x="8572" y="360"/>
                    <a:pt x="10789" y="2214"/>
                    <a:pt x="10504" y="2325"/>
                  </a:cubicBezTo>
                  <a:cubicBezTo>
                    <a:pt x="10497" y="2327"/>
                    <a:pt x="10488" y="2328"/>
                    <a:pt x="10479" y="2328"/>
                  </a:cubicBezTo>
                  <a:cubicBezTo>
                    <a:pt x="10127" y="2328"/>
                    <a:pt x="8476" y="758"/>
                    <a:pt x="7596" y="758"/>
                  </a:cubicBezTo>
                  <a:cubicBezTo>
                    <a:pt x="7549" y="758"/>
                    <a:pt x="7505" y="763"/>
                    <a:pt x="7463" y="772"/>
                  </a:cubicBezTo>
                  <a:cubicBezTo>
                    <a:pt x="6607" y="946"/>
                    <a:pt x="6354" y="1184"/>
                    <a:pt x="6354" y="1184"/>
                  </a:cubicBezTo>
                  <a:cubicBezTo>
                    <a:pt x="6354" y="1184"/>
                    <a:pt x="9966" y="2515"/>
                    <a:pt x="9348" y="3006"/>
                  </a:cubicBezTo>
                  <a:cubicBezTo>
                    <a:pt x="9284" y="3057"/>
                    <a:pt x="9204" y="3079"/>
                    <a:pt x="9111" y="3079"/>
                  </a:cubicBezTo>
                  <a:cubicBezTo>
                    <a:pt x="8382" y="3079"/>
                    <a:pt x="6839" y="1702"/>
                    <a:pt x="5813" y="1702"/>
                  </a:cubicBezTo>
                  <a:cubicBezTo>
                    <a:pt x="5701" y="1702"/>
                    <a:pt x="5596" y="1718"/>
                    <a:pt x="5498" y="1754"/>
                  </a:cubicBezTo>
                  <a:cubicBezTo>
                    <a:pt x="4389" y="2166"/>
                    <a:pt x="1759" y="3941"/>
                    <a:pt x="1759" y="3941"/>
                  </a:cubicBezTo>
                  <a:cubicBezTo>
                    <a:pt x="1759" y="3941"/>
                    <a:pt x="5641" y="4701"/>
                    <a:pt x="5213" y="5145"/>
                  </a:cubicBezTo>
                  <a:cubicBezTo>
                    <a:pt x="5153" y="5202"/>
                    <a:pt x="5042" y="5226"/>
                    <a:pt x="4892" y="5226"/>
                  </a:cubicBezTo>
                  <a:cubicBezTo>
                    <a:pt x="4179" y="5226"/>
                    <a:pt x="2597" y="4688"/>
                    <a:pt x="1619" y="4688"/>
                  </a:cubicBezTo>
                  <a:cubicBezTo>
                    <a:pt x="1272" y="4688"/>
                    <a:pt x="1001" y="4756"/>
                    <a:pt x="872" y="4939"/>
                  </a:cubicBezTo>
                  <a:cubicBezTo>
                    <a:pt x="286" y="5747"/>
                    <a:pt x="1" y="8186"/>
                    <a:pt x="1" y="8186"/>
                  </a:cubicBezTo>
                  <a:cubicBezTo>
                    <a:pt x="1" y="8186"/>
                    <a:pt x="1515" y="7492"/>
                    <a:pt x="2171" y="7492"/>
                  </a:cubicBezTo>
                  <a:cubicBezTo>
                    <a:pt x="2319" y="7492"/>
                    <a:pt x="2424" y="7528"/>
                    <a:pt x="2456" y="7616"/>
                  </a:cubicBezTo>
                  <a:cubicBezTo>
                    <a:pt x="2631" y="8076"/>
                    <a:pt x="460" y="8884"/>
                    <a:pt x="365" y="9185"/>
                  </a:cubicBezTo>
                  <a:cubicBezTo>
                    <a:pt x="286" y="9470"/>
                    <a:pt x="1601" y="11450"/>
                    <a:pt x="1791" y="13050"/>
                  </a:cubicBezTo>
                  <a:cubicBezTo>
                    <a:pt x="1810" y="13214"/>
                    <a:pt x="1833" y="13290"/>
                    <a:pt x="1863" y="13290"/>
                  </a:cubicBezTo>
                  <a:cubicBezTo>
                    <a:pt x="2125" y="13290"/>
                    <a:pt x="2954" y="7541"/>
                    <a:pt x="7304" y="5224"/>
                  </a:cubicBezTo>
                  <a:cubicBezTo>
                    <a:pt x="10379" y="3586"/>
                    <a:pt x="12013" y="3287"/>
                    <a:pt x="12798" y="3287"/>
                  </a:cubicBezTo>
                  <a:cubicBezTo>
                    <a:pt x="13250" y="3287"/>
                    <a:pt x="13419" y="3386"/>
                    <a:pt x="13419" y="3386"/>
                  </a:cubicBezTo>
                  <a:lnTo>
                    <a:pt x="11994" y="4036"/>
                  </a:lnTo>
                  <a:lnTo>
                    <a:pt x="14465" y="3861"/>
                  </a:lnTo>
                  <a:cubicBezTo>
                    <a:pt x="14465" y="3861"/>
                    <a:pt x="13535" y="0"/>
                    <a:pt x="10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871200" y="1180350"/>
              <a:ext cx="172300" cy="472975"/>
            </a:xfrm>
            <a:custGeom>
              <a:rect b="b" l="l" r="r" t="t"/>
              <a:pathLst>
                <a:path extrusionOk="0" h="18919" w="6892">
                  <a:moveTo>
                    <a:pt x="6106" y="0"/>
                  </a:moveTo>
                  <a:cubicBezTo>
                    <a:pt x="5666" y="0"/>
                    <a:pt x="3360" y="39"/>
                    <a:pt x="2630" y="840"/>
                  </a:cubicBezTo>
                  <a:cubicBezTo>
                    <a:pt x="1822" y="1727"/>
                    <a:pt x="1078" y="3502"/>
                    <a:pt x="1078" y="3502"/>
                  </a:cubicBezTo>
                  <a:cubicBezTo>
                    <a:pt x="1078" y="3502"/>
                    <a:pt x="2540" y="3060"/>
                    <a:pt x="3222" y="3060"/>
                  </a:cubicBezTo>
                  <a:cubicBezTo>
                    <a:pt x="3435" y="3060"/>
                    <a:pt x="3572" y="3103"/>
                    <a:pt x="3565" y="3217"/>
                  </a:cubicBezTo>
                  <a:cubicBezTo>
                    <a:pt x="3549" y="3692"/>
                    <a:pt x="777" y="3581"/>
                    <a:pt x="745" y="4801"/>
                  </a:cubicBezTo>
                  <a:cubicBezTo>
                    <a:pt x="761" y="5403"/>
                    <a:pt x="697" y="6005"/>
                    <a:pt x="571" y="6591"/>
                  </a:cubicBezTo>
                  <a:cubicBezTo>
                    <a:pt x="571" y="6591"/>
                    <a:pt x="3212" y="4784"/>
                    <a:pt x="3832" y="4784"/>
                  </a:cubicBezTo>
                  <a:cubicBezTo>
                    <a:pt x="3911" y="4784"/>
                    <a:pt x="3957" y="4814"/>
                    <a:pt x="3961" y="4880"/>
                  </a:cubicBezTo>
                  <a:cubicBezTo>
                    <a:pt x="3993" y="5466"/>
                    <a:pt x="681" y="7146"/>
                    <a:pt x="396" y="7985"/>
                  </a:cubicBezTo>
                  <a:cubicBezTo>
                    <a:pt x="111" y="8825"/>
                    <a:pt x="0" y="11993"/>
                    <a:pt x="444" y="13166"/>
                  </a:cubicBezTo>
                  <a:cubicBezTo>
                    <a:pt x="486" y="13282"/>
                    <a:pt x="539" y="13333"/>
                    <a:pt x="601" y="13333"/>
                  </a:cubicBezTo>
                  <a:cubicBezTo>
                    <a:pt x="1100" y="13333"/>
                    <a:pt x="2182" y="10016"/>
                    <a:pt x="2930" y="10016"/>
                  </a:cubicBezTo>
                  <a:cubicBezTo>
                    <a:pt x="3033" y="10016"/>
                    <a:pt x="3129" y="10078"/>
                    <a:pt x="3216" y="10219"/>
                  </a:cubicBezTo>
                  <a:cubicBezTo>
                    <a:pt x="4024" y="11518"/>
                    <a:pt x="507" y="12611"/>
                    <a:pt x="1188" y="14497"/>
                  </a:cubicBezTo>
                  <a:cubicBezTo>
                    <a:pt x="1886" y="16366"/>
                    <a:pt x="4278" y="18758"/>
                    <a:pt x="5117" y="18917"/>
                  </a:cubicBezTo>
                  <a:cubicBezTo>
                    <a:pt x="5125" y="18918"/>
                    <a:pt x="5132" y="18919"/>
                    <a:pt x="5139" y="18919"/>
                  </a:cubicBezTo>
                  <a:cubicBezTo>
                    <a:pt x="5884" y="18919"/>
                    <a:pt x="2871" y="10637"/>
                    <a:pt x="4864" y="6211"/>
                  </a:cubicBezTo>
                  <a:cubicBezTo>
                    <a:pt x="6892" y="1727"/>
                    <a:pt x="6179" y="1"/>
                    <a:pt x="6179" y="1"/>
                  </a:cubicBezTo>
                  <a:cubicBezTo>
                    <a:pt x="6179" y="1"/>
                    <a:pt x="6153" y="0"/>
                    <a:pt x="6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974175" y="1171250"/>
              <a:ext cx="207950" cy="334625"/>
            </a:xfrm>
            <a:custGeom>
              <a:rect b="b" l="l" r="r" t="t"/>
              <a:pathLst>
                <a:path extrusionOk="0" h="13385" w="8318">
                  <a:moveTo>
                    <a:pt x="3216" y="0"/>
                  </a:moveTo>
                  <a:cubicBezTo>
                    <a:pt x="3216" y="0"/>
                    <a:pt x="0" y="143"/>
                    <a:pt x="634" y="4959"/>
                  </a:cubicBezTo>
                  <a:cubicBezTo>
                    <a:pt x="634" y="4959"/>
                    <a:pt x="1813" y="3887"/>
                    <a:pt x="2249" y="3887"/>
                  </a:cubicBezTo>
                  <a:cubicBezTo>
                    <a:pt x="2287" y="3887"/>
                    <a:pt x="2320" y="3895"/>
                    <a:pt x="2345" y="3913"/>
                  </a:cubicBezTo>
                  <a:cubicBezTo>
                    <a:pt x="2662" y="4135"/>
                    <a:pt x="808" y="4674"/>
                    <a:pt x="888" y="5640"/>
                  </a:cubicBezTo>
                  <a:cubicBezTo>
                    <a:pt x="983" y="6607"/>
                    <a:pt x="1030" y="7129"/>
                    <a:pt x="1030" y="7129"/>
                  </a:cubicBezTo>
                  <a:cubicBezTo>
                    <a:pt x="1030" y="7129"/>
                    <a:pt x="2246" y="4952"/>
                    <a:pt x="2661" y="4952"/>
                  </a:cubicBezTo>
                  <a:cubicBezTo>
                    <a:pt x="2685" y="4952"/>
                    <a:pt x="2707" y="4959"/>
                    <a:pt x="2725" y="4975"/>
                  </a:cubicBezTo>
                  <a:cubicBezTo>
                    <a:pt x="3074" y="5244"/>
                    <a:pt x="1442" y="7177"/>
                    <a:pt x="1394" y="8127"/>
                  </a:cubicBezTo>
                  <a:cubicBezTo>
                    <a:pt x="1347" y="9078"/>
                    <a:pt x="2393" y="10821"/>
                    <a:pt x="2393" y="10821"/>
                  </a:cubicBezTo>
                  <a:cubicBezTo>
                    <a:pt x="2393" y="10821"/>
                    <a:pt x="3521" y="8646"/>
                    <a:pt x="3854" y="8646"/>
                  </a:cubicBezTo>
                  <a:cubicBezTo>
                    <a:pt x="3878" y="8646"/>
                    <a:pt x="3898" y="8657"/>
                    <a:pt x="3913" y="8682"/>
                  </a:cubicBezTo>
                  <a:cubicBezTo>
                    <a:pt x="4135" y="9046"/>
                    <a:pt x="2662" y="10456"/>
                    <a:pt x="3042" y="11518"/>
                  </a:cubicBezTo>
                  <a:cubicBezTo>
                    <a:pt x="3389" y="12433"/>
                    <a:pt x="5726" y="13385"/>
                    <a:pt x="6930" y="13385"/>
                  </a:cubicBezTo>
                  <a:cubicBezTo>
                    <a:pt x="7102" y="13385"/>
                    <a:pt x="7251" y="13365"/>
                    <a:pt x="7367" y="13324"/>
                  </a:cubicBezTo>
                  <a:cubicBezTo>
                    <a:pt x="8318" y="12975"/>
                    <a:pt x="4389" y="8286"/>
                    <a:pt x="3834" y="5894"/>
                  </a:cubicBezTo>
                  <a:cubicBezTo>
                    <a:pt x="3296" y="3501"/>
                    <a:pt x="3216" y="0"/>
                    <a:pt x="3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652975" y="1026200"/>
              <a:ext cx="389350" cy="176350"/>
            </a:xfrm>
            <a:custGeom>
              <a:rect b="b" l="l" r="r" t="t"/>
              <a:pathLst>
                <a:path extrusionOk="0" h="7054" w="15574">
                  <a:moveTo>
                    <a:pt x="5673" y="0"/>
                  </a:moveTo>
                  <a:cubicBezTo>
                    <a:pt x="5394" y="0"/>
                    <a:pt x="5116" y="66"/>
                    <a:pt x="4848" y="226"/>
                  </a:cubicBezTo>
                  <a:cubicBezTo>
                    <a:pt x="4848" y="226"/>
                    <a:pt x="6844" y="1445"/>
                    <a:pt x="6305" y="1794"/>
                  </a:cubicBezTo>
                  <a:cubicBezTo>
                    <a:pt x="6262" y="1821"/>
                    <a:pt x="6212" y="1834"/>
                    <a:pt x="6155" y="1834"/>
                  </a:cubicBezTo>
                  <a:cubicBezTo>
                    <a:pt x="5653" y="1834"/>
                    <a:pt x="4666" y="855"/>
                    <a:pt x="3904" y="855"/>
                  </a:cubicBezTo>
                  <a:cubicBezTo>
                    <a:pt x="3715" y="855"/>
                    <a:pt x="3540" y="915"/>
                    <a:pt x="3390" y="1065"/>
                  </a:cubicBezTo>
                  <a:cubicBezTo>
                    <a:pt x="2551" y="1873"/>
                    <a:pt x="1980" y="2570"/>
                    <a:pt x="1980" y="2570"/>
                  </a:cubicBezTo>
                  <a:cubicBezTo>
                    <a:pt x="1980" y="2570"/>
                    <a:pt x="2473" y="2513"/>
                    <a:pt x="2896" y="2513"/>
                  </a:cubicBezTo>
                  <a:cubicBezTo>
                    <a:pt x="3304" y="2513"/>
                    <a:pt x="3648" y="2566"/>
                    <a:pt x="3422" y="2776"/>
                  </a:cubicBezTo>
                  <a:cubicBezTo>
                    <a:pt x="2978" y="3220"/>
                    <a:pt x="1584" y="2966"/>
                    <a:pt x="1046" y="3378"/>
                  </a:cubicBezTo>
                  <a:cubicBezTo>
                    <a:pt x="491" y="3806"/>
                    <a:pt x="0" y="5311"/>
                    <a:pt x="0" y="5311"/>
                  </a:cubicBezTo>
                  <a:cubicBezTo>
                    <a:pt x="0" y="5311"/>
                    <a:pt x="3543" y="2892"/>
                    <a:pt x="7141" y="2892"/>
                  </a:cubicBezTo>
                  <a:cubicBezTo>
                    <a:pt x="8045" y="2892"/>
                    <a:pt x="8951" y="3044"/>
                    <a:pt x="9807" y="3426"/>
                  </a:cubicBezTo>
                  <a:cubicBezTo>
                    <a:pt x="14068" y="5311"/>
                    <a:pt x="14448" y="7054"/>
                    <a:pt x="14448" y="7054"/>
                  </a:cubicBezTo>
                  <a:cubicBezTo>
                    <a:pt x="14448" y="7054"/>
                    <a:pt x="15573" y="4677"/>
                    <a:pt x="14971" y="4218"/>
                  </a:cubicBezTo>
                  <a:cubicBezTo>
                    <a:pt x="14866" y="4137"/>
                    <a:pt x="14799" y="4104"/>
                    <a:pt x="14758" y="4104"/>
                  </a:cubicBezTo>
                  <a:cubicBezTo>
                    <a:pt x="14577" y="4104"/>
                    <a:pt x="14865" y="4713"/>
                    <a:pt x="14602" y="4713"/>
                  </a:cubicBezTo>
                  <a:cubicBezTo>
                    <a:pt x="14567" y="4713"/>
                    <a:pt x="14522" y="4702"/>
                    <a:pt x="14464" y="4677"/>
                  </a:cubicBezTo>
                  <a:cubicBezTo>
                    <a:pt x="13862" y="4440"/>
                    <a:pt x="14955" y="3743"/>
                    <a:pt x="13656" y="2539"/>
                  </a:cubicBezTo>
                  <a:lnTo>
                    <a:pt x="12373" y="1319"/>
                  </a:lnTo>
                  <a:lnTo>
                    <a:pt x="12373" y="1319"/>
                  </a:lnTo>
                  <a:cubicBezTo>
                    <a:pt x="12373" y="1319"/>
                    <a:pt x="13450" y="3093"/>
                    <a:pt x="12928" y="3426"/>
                  </a:cubicBezTo>
                  <a:cubicBezTo>
                    <a:pt x="12885" y="3452"/>
                    <a:pt x="12848" y="3465"/>
                    <a:pt x="12817" y="3465"/>
                  </a:cubicBezTo>
                  <a:cubicBezTo>
                    <a:pt x="12455" y="3465"/>
                    <a:pt x="12762" y="1801"/>
                    <a:pt x="11391" y="970"/>
                  </a:cubicBezTo>
                  <a:cubicBezTo>
                    <a:pt x="10871" y="664"/>
                    <a:pt x="10572" y="525"/>
                    <a:pt x="10433" y="525"/>
                  </a:cubicBezTo>
                  <a:cubicBezTo>
                    <a:pt x="10168" y="525"/>
                    <a:pt x="10475" y="1022"/>
                    <a:pt x="10931" y="1810"/>
                  </a:cubicBezTo>
                  <a:cubicBezTo>
                    <a:pt x="11247" y="2356"/>
                    <a:pt x="11261" y="2618"/>
                    <a:pt x="11110" y="2618"/>
                  </a:cubicBezTo>
                  <a:cubicBezTo>
                    <a:pt x="10928" y="2618"/>
                    <a:pt x="10507" y="2236"/>
                    <a:pt x="10092" y="1509"/>
                  </a:cubicBezTo>
                  <a:cubicBezTo>
                    <a:pt x="9347" y="194"/>
                    <a:pt x="8571" y="321"/>
                    <a:pt x="7921" y="210"/>
                  </a:cubicBezTo>
                  <a:cubicBezTo>
                    <a:pt x="7885" y="203"/>
                    <a:pt x="7856" y="199"/>
                    <a:pt x="7834" y="199"/>
                  </a:cubicBezTo>
                  <a:cubicBezTo>
                    <a:pt x="7457" y="199"/>
                    <a:pt x="9126" y="1180"/>
                    <a:pt x="8872" y="1525"/>
                  </a:cubicBezTo>
                  <a:cubicBezTo>
                    <a:pt x="8854" y="1548"/>
                    <a:pt x="8829" y="1559"/>
                    <a:pt x="8797" y="1559"/>
                  </a:cubicBezTo>
                  <a:cubicBezTo>
                    <a:pt x="8414" y="1559"/>
                    <a:pt x="7030" y="0"/>
                    <a:pt x="56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995175" y="879525"/>
              <a:ext cx="217825" cy="311725"/>
            </a:xfrm>
            <a:custGeom>
              <a:rect b="b" l="l" r="r" t="t"/>
              <a:pathLst>
                <a:path extrusionOk="0" h="12469" w="8713">
                  <a:moveTo>
                    <a:pt x="5512" y="0"/>
                  </a:moveTo>
                  <a:cubicBezTo>
                    <a:pt x="4929" y="0"/>
                    <a:pt x="3795" y="345"/>
                    <a:pt x="3580" y="1055"/>
                  </a:cubicBezTo>
                  <a:cubicBezTo>
                    <a:pt x="3279" y="2100"/>
                    <a:pt x="3834" y="3098"/>
                    <a:pt x="3533" y="3146"/>
                  </a:cubicBezTo>
                  <a:cubicBezTo>
                    <a:pt x="3528" y="3147"/>
                    <a:pt x="3523" y="3147"/>
                    <a:pt x="3518" y="3147"/>
                  </a:cubicBezTo>
                  <a:cubicBezTo>
                    <a:pt x="3210" y="3147"/>
                    <a:pt x="3028" y="1698"/>
                    <a:pt x="3137" y="1324"/>
                  </a:cubicBezTo>
                  <a:cubicBezTo>
                    <a:pt x="3144" y="1298"/>
                    <a:pt x="3139" y="1285"/>
                    <a:pt x="3125" y="1285"/>
                  </a:cubicBezTo>
                  <a:cubicBezTo>
                    <a:pt x="2944" y="1285"/>
                    <a:pt x="1183" y="3319"/>
                    <a:pt x="1521" y="4112"/>
                  </a:cubicBezTo>
                  <a:cubicBezTo>
                    <a:pt x="1901" y="4984"/>
                    <a:pt x="2361" y="5839"/>
                    <a:pt x="2250" y="5982"/>
                  </a:cubicBezTo>
                  <a:cubicBezTo>
                    <a:pt x="2237" y="5996"/>
                    <a:pt x="2218" y="6003"/>
                    <a:pt x="2195" y="6003"/>
                  </a:cubicBezTo>
                  <a:cubicBezTo>
                    <a:pt x="1982" y="6003"/>
                    <a:pt x="1370" y="5425"/>
                    <a:pt x="1299" y="4397"/>
                  </a:cubicBezTo>
                  <a:cubicBezTo>
                    <a:pt x="1279" y="4166"/>
                    <a:pt x="1238" y="4072"/>
                    <a:pt x="1187" y="4072"/>
                  </a:cubicBezTo>
                  <a:cubicBezTo>
                    <a:pt x="993" y="4072"/>
                    <a:pt x="668" y="5467"/>
                    <a:pt x="982" y="5744"/>
                  </a:cubicBezTo>
                  <a:cubicBezTo>
                    <a:pt x="1378" y="6093"/>
                    <a:pt x="2028" y="6679"/>
                    <a:pt x="1774" y="6901"/>
                  </a:cubicBezTo>
                  <a:cubicBezTo>
                    <a:pt x="1757" y="6916"/>
                    <a:pt x="1738" y="6924"/>
                    <a:pt x="1717" y="6924"/>
                  </a:cubicBezTo>
                  <a:cubicBezTo>
                    <a:pt x="1473" y="6924"/>
                    <a:pt x="976" y="5948"/>
                    <a:pt x="796" y="5948"/>
                  </a:cubicBezTo>
                  <a:cubicBezTo>
                    <a:pt x="774" y="5948"/>
                    <a:pt x="756" y="5963"/>
                    <a:pt x="745" y="5998"/>
                  </a:cubicBezTo>
                  <a:cubicBezTo>
                    <a:pt x="650" y="6346"/>
                    <a:pt x="523" y="8025"/>
                    <a:pt x="1267" y="8612"/>
                  </a:cubicBezTo>
                  <a:cubicBezTo>
                    <a:pt x="1892" y="9080"/>
                    <a:pt x="1811" y="9517"/>
                    <a:pt x="1586" y="9517"/>
                  </a:cubicBezTo>
                  <a:cubicBezTo>
                    <a:pt x="1538" y="9517"/>
                    <a:pt x="1482" y="9496"/>
                    <a:pt x="1426" y="9451"/>
                  </a:cubicBezTo>
                  <a:cubicBezTo>
                    <a:pt x="1204" y="9265"/>
                    <a:pt x="803" y="8419"/>
                    <a:pt x="550" y="8419"/>
                  </a:cubicBezTo>
                  <a:cubicBezTo>
                    <a:pt x="458" y="8419"/>
                    <a:pt x="386" y="8528"/>
                    <a:pt x="349" y="8817"/>
                  </a:cubicBezTo>
                  <a:cubicBezTo>
                    <a:pt x="222" y="9895"/>
                    <a:pt x="1473" y="10275"/>
                    <a:pt x="1347" y="10560"/>
                  </a:cubicBezTo>
                  <a:cubicBezTo>
                    <a:pt x="1265" y="10723"/>
                    <a:pt x="1153" y="10880"/>
                    <a:pt x="978" y="10880"/>
                  </a:cubicBezTo>
                  <a:cubicBezTo>
                    <a:pt x="846" y="10880"/>
                    <a:pt x="678" y="10790"/>
                    <a:pt x="459" y="10544"/>
                  </a:cubicBezTo>
                  <a:cubicBezTo>
                    <a:pt x="414" y="10493"/>
                    <a:pt x="372" y="10470"/>
                    <a:pt x="336" y="10470"/>
                  </a:cubicBezTo>
                  <a:cubicBezTo>
                    <a:pt x="0" y="10470"/>
                    <a:pt x="130" y="12469"/>
                    <a:pt x="1766" y="12469"/>
                  </a:cubicBezTo>
                  <a:cubicBezTo>
                    <a:pt x="1971" y="12469"/>
                    <a:pt x="2201" y="12437"/>
                    <a:pt x="2456" y="12366"/>
                  </a:cubicBezTo>
                  <a:cubicBezTo>
                    <a:pt x="2456" y="12366"/>
                    <a:pt x="1521" y="8215"/>
                    <a:pt x="3374" y="5332"/>
                  </a:cubicBezTo>
                  <a:cubicBezTo>
                    <a:pt x="5212" y="2465"/>
                    <a:pt x="8539" y="1007"/>
                    <a:pt x="8650" y="516"/>
                  </a:cubicBezTo>
                  <a:cubicBezTo>
                    <a:pt x="8713" y="281"/>
                    <a:pt x="8275" y="189"/>
                    <a:pt x="7760" y="189"/>
                  </a:cubicBezTo>
                  <a:cubicBezTo>
                    <a:pt x="7233" y="189"/>
                    <a:pt x="6625" y="285"/>
                    <a:pt x="6385" y="421"/>
                  </a:cubicBezTo>
                  <a:cubicBezTo>
                    <a:pt x="5925" y="690"/>
                    <a:pt x="6036" y="1752"/>
                    <a:pt x="5545" y="1863"/>
                  </a:cubicBezTo>
                  <a:cubicBezTo>
                    <a:pt x="5524" y="1867"/>
                    <a:pt x="5506" y="1869"/>
                    <a:pt x="5488" y="1869"/>
                  </a:cubicBezTo>
                  <a:cubicBezTo>
                    <a:pt x="5085" y="1869"/>
                    <a:pt x="5450" y="686"/>
                    <a:pt x="5814" y="231"/>
                  </a:cubicBezTo>
                  <a:cubicBezTo>
                    <a:pt x="5942" y="78"/>
                    <a:pt x="5789" y="0"/>
                    <a:pt x="5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1018350" y="939575"/>
              <a:ext cx="396875" cy="253875"/>
            </a:xfrm>
            <a:custGeom>
              <a:rect b="b" l="l" r="r" t="t"/>
              <a:pathLst>
                <a:path extrusionOk="0" h="10155" w="15875">
                  <a:moveTo>
                    <a:pt x="9919" y="0"/>
                  </a:moveTo>
                  <a:cubicBezTo>
                    <a:pt x="9109" y="0"/>
                    <a:pt x="6517" y="983"/>
                    <a:pt x="6234" y="1774"/>
                  </a:cubicBezTo>
                  <a:cubicBezTo>
                    <a:pt x="5854" y="2819"/>
                    <a:pt x="6170" y="3833"/>
                    <a:pt x="5727" y="3992"/>
                  </a:cubicBezTo>
                  <a:cubicBezTo>
                    <a:pt x="5707" y="3999"/>
                    <a:pt x="5690" y="4002"/>
                    <a:pt x="5673" y="4002"/>
                  </a:cubicBezTo>
                  <a:cubicBezTo>
                    <a:pt x="5319" y="4002"/>
                    <a:pt x="5701" y="2412"/>
                    <a:pt x="5822" y="1821"/>
                  </a:cubicBezTo>
                  <a:cubicBezTo>
                    <a:pt x="5860" y="1652"/>
                    <a:pt x="5781" y="1580"/>
                    <a:pt x="5646" y="1580"/>
                  </a:cubicBezTo>
                  <a:cubicBezTo>
                    <a:pt x="5276" y="1580"/>
                    <a:pt x="4485" y="2127"/>
                    <a:pt x="4555" y="2708"/>
                  </a:cubicBezTo>
                  <a:cubicBezTo>
                    <a:pt x="4650" y="3516"/>
                    <a:pt x="5093" y="4245"/>
                    <a:pt x="4650" y="4419"/>
                  </a:cubicBezTo>
                  <a:cubicBezTo>
                    <a:pt x="4623" y="4429"/>
                    <a:pt x="4598" y="4433"/>
                    <a:pt x="4574" y="4433"/>
                  </a:cubicBezTo>
                  <a:cubicBezTo>
                    <a:pt x="4201" y="4433"/>
                    <a:pt x="4165" y="3322"/>
                    <a:pt x="4269" y="2756"/>
                  </a:cubicBezTo>
                  <a:cubicBezTo>
                    <a:pt x="4283" y="2681"/>
                    <a:pt x="4260" y="2648"/>
                    <a:pt x="4208" y="2648"/>
                  </a:cubicBezTo>
                  <a:cubicBezTo>
                    <a:pt x="3845" y="2648"/>
                    <a:pt x="2085" y="4335"/>
                    <a:pt x="2321" y="5085"/>
                  </a:cubicBezTo>
                  <a:cubicBezTo>
                    <a:pt x="2606" y="5940"/>
                    <a:pt x="2717" y="6526"/>
                    <a:pt x="2558" y="6606"/>
                  </a:cubicBezTo>
                  <a:cubicBezTo>
                    <a:pt x="2552" y="6608"/>
                    <a:pt x="2545" y="6609"/>
                    <a:pt x="2538" y="6609"/>
                  </a:cubicBezTo>
                  <a:cubicBezTo>
                    <a:pt x="2362" y="6609"/>
                    <a:pt x="2100" y="5871"/>
                    <a:pt x="2115" y="5322"/>
                  </a:cubicBezTo>
                  <a:cubicBezTo>
                    <a:pt x="2118" y="5256"/>
                    <a:pt x="2107" y="5225"/>
                    <a:pt x="2084" y="5225"/>
                  </a:cubicBezTo>
                  <a:cubicBezTo>
                    <a:pt x="1915" y="5225"/>
                    <a:pt x="1123" y="6944"/>
                    <a:pt x="1529" y="7699"/>
                  </a:cubicBezTo>
                  <a:cubicBezTo>
                    <a:pt x="1734" y="8103"/>
                    <a:pt x="1684" y="8316"/>
                    <a:pt x="1578" y="8316"/>
                  </a:cubicBezTo>
                  <a:cubicBezTo>
                    <a:pt x="1455" y="8316"/>
                    <a:pt x="1257" y="8032"/>
                    <a:pt x="1291" y="7429"/>
                  </a:cubicBezTo>
                  <a:cubicBezTo>
                    <a:pt x="1303" y="7209"/>
                    <a:pt x="1247" y="7112"/>
                    <a:pt x="1163" y="7112"/>
                  </a:cubicBezTo>
                  <a:cubicBezTo>
                    <a:pt x="817" y="7112"/>
                    <a:pt x="0" y="8741"/>
                    <a:pt x="1529" y="10154"/>
                  </a:cubicBezTo>
                  <a:cubicBezTo>
                    <a:pt x="1529" y="10154"/>
                    <a:pt x="3350" y="5940"/>
                    <a:pt x="6788" y="4879"/>
                  </a:cubicBezTo>
                  <a:cubicBezTo>
                    <a:pt x="7880" y="4537"/>
                    <a:pt x="9210" y="4428"/>
                    <a:pt x="10512" y="4428"/>
                  </a:cubicBezTo>
                  <a:cubicBezTo>
                    <a:pt x="12797" y="4428"/>
                    <a:pt x="14994" y="4763"/>
                    <a:pt x="15654" y="4763"/>
                  </a:cubicBezTo>
                  <a:cubicBezTo>
                    <a:pt x="15803" y="4763"/>
                    <a:pt x="15874" y="4746"/>
                    <a:pt x="15850" y="4704"/>
                  </a:cubicBezTo>
                  <a:cubicBezTo>
                    <a:pt x="15664" y="4378"/>
                    <a:pt x="14380" y="1675"/>
                    <a:pt x="13778" y="1675"/>
                  </a:cubicBezTo>
                  <a:cubicBezTo>
                    <a:pt x="13766" y="1675"/>
                    <a:pt x="13755" y="1676"/>
                    <a:pt x="13743" y="1679"/>
                  </a:cubicBezTo>
                  <a:cubicBezTo>
                    <a:pt x="13248" y="1770"/>
                    <a:pt x="12496" y="2471"/>
                    <a:pt x="12095" y="2471"/>
                  </a:cubicBezTo>
                  <a:cubicBezTo>
                    <a:pt x="12008" y="2471"/>
                    <a:pt x="11937" y="2439"/>
                    <a:pt x="11890" y="2360"/>
                  </a:cubicBezTo>
                  <a:cubicBezTo>
                    <a:pt x="11627" y="1942"/>
                    <a:pt x="13206" y="1313"/>
                    <a:pt x="13546" y="1313"/>
                  </a:cubicBezTo>
                  <a:cubicBezTo>
                    <a:pt x="13555" y="1313"/>
                    <a:pt x="13562" y="1313"/>
                    <a:pt x="13569" y="1314"/>
                  </a:cubicBezTo>
                  <a:cubicBezTo>
                    <a:pt x="13572" y="1314"/>
                    <a:pt x="13574" y="1315"/>
                    <a:pt x="13576" y="1315"/>
                  </a:cubicBezTo>
                  <a:cubicBezTo>
                    <a:pt x="13763" y="1315"/>
                    <a:pt x="11811" y="86"/>
                    <a:pt x="10906" y="86"/>
                  </a:cubicBezTo>
                  <a:cubicBezTo>
                    <a:pt x="10785" y="86"/>
                    <a:pt x="10682" y="108"/>
                    <a:pt x="10606" y="158"/>
                  </a:cubicBezTo>
                  <a:cubicBezTo>
                    <a:pt x="9973" y="601"/>
                    <a:pt x="9703" y="2170"/>
                    <a:pt x="9276" y="2217"/>
                  </a:cubicBezTo>
                  <a:cubicBezTo>
                    <a:pt x="9259" y="2220"/>
                    <a:pt x="9243" y="2221"/>
                    <a:pt x="9227" y="2221"/>
                  </a:cubicBezTo>
                  <a:cubicBezTo>
                    <a:pt x="8829" y="2221"/>
                    <a:pt x="8813" y="1447"/>
                    <a:pt x="9957" y="395"/>
                  </a:cubicBezTo>
                  <a:cubicBezTo>
                    <a:pt x="10265" y="116"/>
                    <a:pt x="10197" y="0"/>
                    <a:pt x="9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1051725" y="1108700"/>
              <a:ext cx="423275" cy="261100"/>
            </a:xfrm>
            <a:custGeom>
              <a:rect b="b" l="l" r="r" t="t"/>
              <a:pathLst>
                <a:path extrusionOk="0" h="10444" w="16931">
                  <a:moveTo>
                    <a:pt x="5607" y="1"/>
                  </a:moveTo>
                  <a:cubicBezTo>
                    <a:pt x="5103" y="1"/>
                    <a:pt x="4650" y="141"/>
                    <a:pt x="4408" y="522"/>
                  </a:cubicBezTo>
                  <a:cubicBezTo>
                    <a:pt x="3772" y="1520"/>
                    <a:pt x="3806" y="2041"/>
                    <a:pt x="3561" y="2041"/>
                  </a:cubicBezTo>
                  <a:cubicBezTo>
                    <a:pt x="3506" y="2041"/>
                    <a:pt x="3438" y="2015"/>
                    <a:pt x="3346" y="1964"/>
                  </a:cubicBezTo>
                  <a:cubicBezTo>
                    <a:pt x="2839" y="1678"/>
                    <a:pt x="3552" y="649"/>
                    <a:pt x="4043" y="253"/>
                  </a:cubicBezTo>
                  <a:cubicBezTo>
                    <a:pt x="4160" y="162"/>
                    <a:pt x="3991" y="98"/>
                    <a:pt x="3669" y="98"/>
                  </a:cubicBezTo>
                  <a:cubicBezTo>
                    <a:pt x="2630" y="98"/>
                    <a:pt x="0" y="766"/>
                    <a:pt x="194" y="3389"/>
                  </a:cubicBezTo>
                  <a:cubicBezTo>
                    <a:pt x="1068" y="3185"/>
                    <a:pt x="1955" y="3084"/>
                    <a:pt x="2839" y="3084"/>
                  </a:cubicBezTo>
                  <a:cubicBezTo>
                    <a:pt x="4967" y="3084"/>
                    <a:pt x="7071" y="3669"/>
                    <a:pt x="8907" y="4799"/>
                  </a:cubicBezTo>
                  <a:cubicBezTo>
                    <a:pt x="13264" y="7493"/>
                    <a:pt x="15466" y="10281"/>
                    <a:pt x="16210" y="10439"/>
                  </a:cubicBezTo>
                  <a:cubicBezTo>
                    <a:pt x="16224" y="10442"/>
                    <a:pt x="16238" y="10444"/>
                    <a:pt x="16251" y="10444"/>
                  </a:cubicBezTo>
                  <a:cubicBezTo>
                    <a:pt x="16931" y="10444"/>
                    <a:pt x="15865" y="6367"/>
                    <a:pt x="14325" y="4657"/>
                  </a:cubicBezTo>
                  <a:cubicBezTo>
                    <a:pt x="14325" y="4657"/>
                    <a:pt x="12374" y="5172"/>
                    <a:pt x="11572" y="5172"/>
                  </a:cubicBezTo>
                  <a:cubicBezTo>
                    <a:pt x="11409" y="5172"/>
                    <a:pt x="11294" y="5151"/>
                    <a:pt x="11252" y="5100"/>
                  </a:cubicBezTo>
                  <a:cubicBezTo>
                    <a:pt x="11014" y="4783"/>
                    <a:pt x="13977" y="4229"/>
                    <a:pt x="13977" y="4229"/>
                  </a:cubicBezTo>
                  <a:cubicBezTo>
                    <a:pt x="13977" y="4229"/>
                    <a:pt x="12472" y="3041"/>
                    <a:pt x="9826" y="2296"/>
                  </a:cubicBezTo>
                  <a:cubicBezTo>
                    <a:pt x="9826" y="2296"/>
                    <a:pt x="8124" y="3078"/>
                    <a:pt x="7576" y="3078"/>
                  </a:cubicBezTo>
                  <a:cubicBezTo>
                    <a:pt x="7510" y="3078"/>
                    <a:pt x="7461" y="3066"/>
                    <a:pt x="7434" y="3041"/>
                  </a:cubicBezTo>
                  <a:cubicBezTo>
                    <a:pt x="7180" y="2803"/>
                    <a:pt x="9382" y="1932"/>
                    <a:pt x="9382" y="1932"/>
                  </a:cubicBezTo>
                  <a:cubicBezTo>
                    <a:pt x="9382" y="1932"/>
                    <a:pt x="8777" y="1368"/>
                    <a:pt x="8348" y="1368"/>
                  </a:cubicBezTo>
                  <a:cubicBezTo>
                    <a:pt x="8317" y="1368"/>
                    <a:pt x="8287" y="1371"/>
                    <a:pt x="8257" y="1377"/>
                  </a:cubicBezTo>
                  <a:cubicBezTo>
                    <a:pt x="7890" y="1459"/>
                    <a:pt x="7018" y="2255"/>
                    <a:pt x="6459" y="2255"/>
                  </a:cubicBezTo>
                  <a:cubicBezTo>
                    <a:pt x="6368" y="2255"/>
                    <a:pt x="6285" y="2234"/>
                    <a:pt x="6214" y="2185"/>
                  </a:cubicBezTo>
                  <a:cubicBezTo>
                    <a:pt x="5723" y="1837"/>
                    <a:pt x="7798" y="1346"/>
                    <a:pt x="7956" y="950"/>
                  </a:cubicBezTo>
                  <a:cubicBezTo>
                    <a:pt x="8065" y="677"/>
                    <a:pt x="6714" y="1"/>
                    <a:pt x="5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1056550" y="1167875"/>
              <a:ext cx="272125" cy="283425"/>
            </a:xfrm>
            <a:custGeom>
              <a:rect b="b" l="l" r="r" t="t"/>
              <a:pathLst>
                <a:path extrusionOk="0" h="11337" w="10885">
                  <a:moveTo>
                    <a:pt x="1586" y="1"/>
                  </a:moveTo>
                  <a:cubicBezTo>
                    <a:pt x="897" y="1"/>
                    <a:pt x="50" y="242"/>
                    <a:pt x="1" y="1022"/>
                  </a:cubicBezTo>
                  <a:cubicBezTo>
                    <a:pt x="1" y="1022"/>
                    <a:pt x="2931" y="1292"/>
                    <a:pt x="6195" y="4920"/>
                  </a:cubicBezTo>
                  <a:cubicBezTo>
                    <a:pt x="9456" y="8527"/>
                    <a:pt x="9756" y="11336"/>
                    <a:pt x="10320" y="11336"/>
                  </a:cubicBezTo>
                  <a:cubicBezTo>
                    <a:pt x="10324" y="11336"/>
                    <a:pt x="10327" y="11336"/>
                    <a:pt x="10330" y="11336"/>
                  </a:cubicBezTo>
                  <a:cubicBezTo>
                    <a:pt x="10884" y="11288"/>
                    <a:pt x="10774" y="6932"/>
                    <a:pt x="10377" y="6314"/>
                  </a:cubicBezTo>
                  <a:cubicBezTo>
                    <a:pt x="9981" y="5696"/>
                    <a:pt x="8445" y="6219"/>
                    <a:pt x="8255" y="5633"/>
                  </a:cubicBezTo>
                  <a:cubicBezTo>
                    <a:pt x="8204" y="5474"/>
                    <a:pt x="8310" y="5419"/>
                    <a:pt x="8494" y="5419"/>
                  </a:cubicBezTo>
                  <a:cubicBezTo>
                    <a:pt x="8917" y="5419"/>
                    <a:pt x="9752" y="5711"/>
                    <a:pt x="10049" y="5711"/>
                  </a:cubicBezTo>
                  <a:cubicBezTo>
                    <a:pt x="10113" y="5711"/>
                    <a:pt x="10152" y="5697"/>
                    <a:pt x="10156" y="5664"/>
                  </a:cubicBezTo>
                  <a:cubicBezTo>
                    <a:pt x="10187" y="5427"/>
                    <a:pt x="9506" y="3304"/>
                    <a:pt x="7827" y="3019"/>
                  </a:cubicBezTo>
                  <a:cubicBezTo>
                    <a:pt x="6163" y="2733"/>
                    <a:pt x="5609" y="2670"/>
                    <a:pt x="5704" y="2480"/>
                  </a:cubicBezTo>
                  <a:cubicBezTo>
                    <a:pt x="5738" y="2406"/>
                    <a:pt x="5906" y="2381"/>
                    <a:pt x="6130" y="2381"/>
                  </a:cubicBezTo>
                  <a:cubicBezTo>
                    <a:pt x="6529" y="2381"/>
                    <a:pt x="7106" y="2460"/>
                    <a:pt x="7431" y="2480"/>
                  </a:cubicBezTo>
                  <a:cubicBezTo>
                    <a:pt x="7434" y="2480"/>
                    <a:pt x="7438" y="2480"/>
                    <a:pt x="7441" y="2480"/>
                  </a:cubicBezTo>
                  <a:cubicBezTo>
                    <a:pt x="7850" y="2480"/>
                    <a:pt x="7215" y="1677"/>
                    <a:pt x="6400" y="1677"/>
                  </a:cubicBezTo>
                  <a:cubicBezTo>
                    <a:pt x="6251" y="1677"/>
                    <a:pt x="6097" y="1704"/>
                    <a:pt x="5942" y="1767"/>
                  </a:cubicBezTo>
                  <a:cubicBezTo>
                    <a:pt x="5385" y="1981"/>
                    <a:pt x="5023" y="2112"/>
                    <a:pt x="4840" y="2112"/>
                  </a:cubicBezTo>
                  <a:cubicBezTo>
                    <a:pt x="4685" y="2112"/>
                    <a:pt x="4659" y="2017"/>
                    <a:pt x="4753" y="1799"/>
                  </a:cubicBezTo>
                  <a:cubicBezTo>
                    <a:pt x="4943" y="1323"/>
                    <a:pt x="6971" y="1403"/>
                    <a:pt x="6813" y="1133"/>
                  </a:cubicBezTo>
                  <a:cubicBezTo>
                    <a:pt x="6681" y="942"/>
                    <a:pt x="5158" y="235"/>
                    <a:pt x="4113" y="235"/>
                  </a:cubicBezTo>
                  <a:cubicBezTo>
                    <a:pt x="3775" y="235"/>
                    <a:pt x="3486" y="310"/>
                    <a:pt x="3312" y="500"/>
                  </a:cubicBezTo>
                  <a:cubicBezTo>
                    <a:pt x="3046" y="782"/>
                    <a:pt x="2746" y="886"/>
                    <a:pt x="2511" y="886"/>
                  </a:cubicBezTo>
                  <a:cubicBezTo>
                    <a:pt x="2114" y="886"/>
                    <a:pt x="1903" y="592"/>
                    <a:pt x="2361" y="373"/>
                  </a:cubicBezTo>
                  <a:cubicBezTo>
                    <a:pt x="2708" y="199"/>
                    <a:pt x="2212" y="1"/>
                    <a:pt x="15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1045450" y="1185100"/>
              <a:ext cx="445600" cy="646000"/>
            </a:xfrm>
            <a:custGeom>
              <a:rect b="b" l="l" r="r" t="t"/>
              <a:pathLst>
                <a:path extrusionOk="0" h="25840" w="17824">
                  <a:moveTo>
                    <a:pt x="904" y="1"/>
                  </a:moveTo>
                  <a:lnTo>
                    <a:pt x="1" y="333"/>
                  </a:lnTo>
                  <a:cubicBezTo>
                    <a:pt x="1" y="333"/>
                    <a:pt x="1015" y="3233"/>
                    <a:pt x="6180" y="9237"/>
                  </a:cubicBezTo>
                  <a:cubicBezTo>
                    <a:pt x="12184" y="16192"/>
                    <a:pt x="14085" y="25840"/>
                    <a:pt x="14085" y="25840"/>
                  </a:cubicBezTo>
                  <a:lnTo>
                    <a:pt x="17824" y="24462"/>
                  </a:lnTo>
                  <a:cubicBezTo>
                    <a:pt x="16461" y="21166"/>
                    <a:pt x="13198" y="13277"/>
                    <a:pt x="7590" y="8191"/>
                  </a:cubicBezTo>
                  <a:cubicBezTo>
                    <a:pt x="1284" y="2456"/>
                    <a:pt x="904" y="1"/>
                    <a:pt x="9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9"/>
          <p:cNvGrpSpPr/>
          <p:nvPr/>
        </p:nvGrpSpPr>
        <p:grpSpPr>
          <a:xfrm>
            <a:off x="5304891" y="2954951"/>
            <a:ext cx="3843000" cy="2188548"/>
            <a:chOff x="5304891" y="2954951"/>
            <a:chExt cx="3843000" cy="2188548"/>
          </a:xfrm>
        </p:grpSpPr>
        <p:sp>
          <p:nvSpPr>
            <p:cNvPr id="107" name="Google Shape;107;p9"/>
            <p:cNvSpPr/>
            <p:nvPr/>
          </p:nvSpPr>
          <p:spPr>
            <a:xfrm flipH="1">
              <a:off x="5304891" y="2954951"/>
              <a:ext cx="3843000" cy="2188447"/>
            </a:xfrm>
            <a:custGeom>
              <a:rect b="b" l="l" r="r" t="t"/>
              <a:pathLst>
                <a:path extrusionOk="0" h="20696" w="36343">
                  <a:moveTo>
                    <a:pt x="5048" y="0"/>
                  </a:moveTo>
                  <a:cubicBezTo>
                    <a:pt x="4983" y="0"/>
                    <a:pt x="4916" y="2"/>
                    <a:pt x="4848" y="5"/>
                  </a:cubicBezTo>
                  <a:cubicBezTo>
                    <a:pt x="1030" y="163"/>
                    <a:pt x="1426" y="5074"/>
                    <a:pt x="1426" y="5074"/>
                  </a:cubicBezTo>
                  <a:cubicBezTo>
                    <a:pt x="1066" y="4534"/>
                    <a:pt x="739" y="4387"/>
                    <a:pt x="489" y="4387"/>
                  </a:cubicBezTo>
                  <a:cubicBezTo>
                    <a:pt x="189" y="4387"/>
                    <a:pt x="0" y="4599"/>
                    <a:pt x="0" y="4599"/>
                  </a:cubicBezTo>
                  <a:lnTo>
                    <a:pt x="0" y="20695"/>
                  </a:lnTo>
                  <a:lnTo>
                    <a:pt x="34774" y="20695"/>
                  </a:lnTo>
                  <a:cubicBezTo>
                    <a:pt x="34774" y="20695"/>
                    <a:pt x="36343" y="18667"/>
                    <a:pt x="34774" y="17226"/>
                  </a:cubicBezTo>
                  <a:cubicBezTo>
                    <a:pt x="34406" y="16884"/>
                    <a:pt x="33993" y="16753"/>
                    <a:pt x="33576" y="16753"/>
                  </a:cubicBezTo>
                  <a:cubicBezTo>
                    <a:pt x="32215" y="16753"/>
                    <a:pt x="30814" y="18145"/>
                    <a:pt x="30814" y="18145"/>
                  </a:cubicBezTo>
                  <a:cubicBezTo>
                    <a:pt x="30814" y="18145"/>
                    <a:pt x="35678" y="10493"/>
                    <a:pt x="29657" y="9700"/>
                  </a:cubicBezTo>
                  <a:cubicBezTo>
                    <a:pt x="29356" y="9661"/>
                    <a:pt x="29066" y="9642"/>
                    <a:pt x="28785" y="9642"/>
                  </a:cubicBezTo>
                  <a:cubicBezTo>
                    <a:pt x="23453" y="9642"/>
                    <a:pt x="21752" y="16434"/>
                    <a:pt x="21752" y="16434"/>
                  </a:cubicBezTo>
                  <a:cubicBezTo>
                    <a:pt x="21300" y="14635"/>
                    <a:pt x="20279" y="14260"/>
                    <a:pt x="19505" y="14260"/>
                  </a:cubicBezTo>
                  <a:cubicBezTo>
                    <a:pt x="18949" y="14260"/>
                    <a:pt x="18520" y="14453"/>
                    <a:pt x="18520" y="14453"/>
                  </a:cubicBezTo>
                  <a:cubicBezTo>
                    <a:pt x="18520" y="14453"/>
                    <a:pt x="23843" y="9748"/>
                    <a:pt x="20358" y="5470"/>
                  </a:cubicBezTo>
                  <a:cubicBezTo>
                    <a:pt x="19312" y="4182"/>
                    <a:pt x="18042" y="3731"/>
                    <a:pt x="16776" y="3731"/>
                  </a:cubicBezTo>
                  <a:cubicBezTo>
                    <a:pt x="13825" y="3731"/>
                    <a:pt x="10900" y="6183"/>
                    <a:pt x="10900" y="6183"/>
                  </a:cubicBezTo>
                  <a:cubicBezTo>
                    <a:pt x="10900" y="6183"/>
                    <a:pt x="11977" y="4203"/>
                    <a:pt x="10393" y="3649"/>
                  </a:cubicBezTo>
                  <a:cubicBezTo>
                    <a:pt x="10146" y="3562"/>
                    <a:pt x="9913" y="3526"/>
                    <a:pt x="9696" y="3526"/>
                  </a:cubicBezTo>
                  <a:cubicBezTo>
                    <a:pt x="8513" y="3526"/>
                    <a:pt x="7779" y="4599"/>
                    <a:pt x="7779" y="4599"/>
                  </a:cubicBezTo>
                  <a:cubicBezTo>
                    <a:pt x="7779" y="4599"/>
                    <a:pt x="8619" y="0"/>
                    <a:pt x="5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7989252" y="435279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9"/>
          <p:cNvSpPr/>
          <p:nvPr/>
        </p:nvSpPr>
        <p:spPr>
          <a:xfrm flipH="1">
            <a:off x="-271098" y="-151575"/>
            <a:ext cx="2096242" cy="771424"/>
          </a:xfrm>
          <a:custGeom>
            <a:rect b="b" l="l" r="r" t="t"/>
            <a:pathLst>
              <a:path extrusionOk="0" h="5310" w="16297">
                <a:moveTo>
                  <a:pt x="15151" y="1"/>
                </a:moveTo>
                <a:cubicBezTo>
                  <a:pt x="15139" y="1"/>
                  <a:pt x="15127" y="1"/>
                  <a:pt x="15115" y="2"/>
                </a:cubicBezTo>
                <a:cubicBezTo>
                  <a:pt x="13895" y="113"/>
                  <a:pt x="12580" y="3646"/>
                  <a:pt x="12580" y="3646"/>
                </a:cubicBezTo>
                <a:cubicBezTo>
                  <a:pt x="12580" y="3646"/>
                  <a:pt x="12152" y="1317"/>
                  <a:pt x="10498" y="1317"/>
                </a:cubicBezTo>
                <a:cubicBezTo>
                  <a:pt x="10297" y="1317"/>
                  <a:pt x="10078" y="1351"/>
                  <a:pt x="9839" y="1428"/>
                </a:cubicBezTo>
                <a:cubicBezTo>
                  <a:pt x="8080" y="1999"/>
                  <a:pt x="6734" y="4201"/>
                  <a:pt x="6734" y="4201"/>
                </a:cubicBezTo>
                <a:cubicBezTo>
                  <a:pt x="6734" y="4201"/>
                  <a:pt x="6562" y="3256"/>
                  <a:pt x="5538" y="3256"/>
                </a:cubicBezTo>
                <a:cubicBezTo>
                  <a:pt x="5399" y="3256"/>
                  <a:pt x="5243" y="3274"/>
                  <a:pt x="5070" y="3314"/>
                </a:cubicBezTo>
                <a:cubicBezTo>
                  <a:pt x="3645" y="3646"/>
                  <a:pt x="2646" y="4977"/>
                  <a:pt x="2646" y="4977"/>
                </a:cubicBezTo>
                <a:lnTo>
                  <a:pt x="1" y="5310"/>
                </a:lnTo>
                <a:lnTo>
                  <a:pt x="14465" y="5310"/>
                </a:lnTo>
                <a:cubicBezTo>
                  <a:pt x="14465" y="5310"/>
                  <a:pt x="16297" y="1"/>
                  <a:pt x="15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3563375" y="263525"/>
            <a:ext cx="2872380" cy="662903"/>
          </a:xfrm>
          <a:custGeom>
            <a:rect b="b" l="l" r="r" t="t"/>
            <a:pathLst>
              <a:path extrusionOk="0" h="5576" w="24161">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9"/>
          <p:cNvGrpSpPr/>
          <p:nvPr/>
        </p:nvGrpSpPr>
        <p:grpSpPr>
          <a:xfrm>
            <a:off x="-32" y="3833549"/>
            <a:ext cx="3148974" cy="1309972"/>
            <a:chOff x="-32" y="3833549"/>
            <a:chExt cx="3148974" cy="1309972"/>
          </a:xfrm>
        </p:grpSpPr>
        <p:sp>
          <p:nvSpPr>
            <p:cNvPr id="112" name="Google Shape;112;p9"/>
            <p:cNvSpPr/>
            <p:nvPr/>
          </p:nvSpPr>
          <p:spPr>
            <a:xfrm flipH="1">
              <a:off x="-32" y="3833549"/>
              <a:ext cx="3148974" cy="1309972"/>
            </a:xfrm>
            <a:custGeom>
              <a:rect b="b" l="l" r="r" t="t"/>
              <a:pathLst>
                <a:path extrusionOk="0" h="22085" w="53089">
                  <a:moveTo>
                    <a:pt x="53089" y="0"/>
                  </a:moveTo>
                  <a:lnTo>
                    <a:pt x="53089" y="0"/>
                  </a:lnTo>
                  <a:cubicBezTo>
                    <a:pt x="52202" y="95"/>
                    <a:pt x="51489" y="776"/>
                    <a:pt x="51362" y="1664"/>
                  </a:cubicBezTo>
                  <a:cubicBezTo>
                    <a:pt x="51362" y="1664"/>
                    <a:pt x="49969" y="253"/>
                    <a:pt x="47730" y="253"/>
                  </a:cubicBezTo>
                  <a:cubicBezTo>
                    <a:pt x="46967" y="253"/>
                    <a:pt x="46105" y="417"/>
                    <a:pt x="45168" y="856"/>
                  </a:cubicBezTo>
                  <a:cubicBezTo>
                    <a:pt x="41460" y="2567"/>
                    <a:pt x="42728" y="7525"/>
                    <a:pt x="42728" y="7525"/>
                  </a:cubicBezTo>
                  <a:cubicBezTo>
                    <a:pt x="42151" y="7304"/>
                    <a:pt x="41545" y="7198"/>
                    <a:pt x="40940" y="7198"/>
                  </a:cubicBezTo>
                  <a:cubicBezTo>
                    <a:pt x="40765" y="7198"/>
                    <a:pt x="40589" y="7207"/>
                    <a:pt x="40415" y="7224"/>
                  </a:cubicBezTo>
                  <a:cubicBezTo>
                    <a:pt x="37563" y="7414"/>
                    <a:pt x="37500" y="9205"/>
                    <a:pt x="37500" y="9205"/>
                  </a:cubicBezTo>
                  <a:cubicBezTo>
                    <a:pt x="37500" y="9205"/>
                    <a:pt x="35955" y="8672"/>
                    <a:pt x="34017" y="8672"/>
                  </a:cubicBezTo>
                  <a:cubicBezTo>
                    <a:pt x="32416" y="8672"/>
                    <a:pt x="30546" y="9035"/>
                    <a:pt x="29056" y="10361"/>
                  </a:cubicBezTo>
                  <a:cubicBezTo>
                    <a:pt x="25745" y="13292"/>
                    <a:pt x="27867" y="15827"/>
                    <a:pt x="27867" y="15827"/>
                  </a:cubicBezTo>
                  <a:cubicBezTo>
                    <a:pt x="27308" y="15702"/>
                    <a:pt x="26826" y="15650"/>
                    <a:pt x="26410" y="15650"/>
                  </a:cubicBezTo>
                  <a:cubicBezTo>
                    <a:pt x="24127" y="15650"/>
                    <a:pt x="23843" y="17237"/>
                    <a:pt x="23843" y="17237"/>
                  </a:cubicBezTo>
                  <a:lnTo>
                    <a:pt x="22909" y="16983"/>
                  </a:lnTo>
                  <a:cubicBezTo>
                    <a:pt x="24067" y="14454"/>
                    <a:pt x="21435" y="14194"/>
                    <a:pt x="20304" y="14194"/>
                  </a:cubicBezTo>
                  <a:cubicBezTo>
                    <a:pt x="20012" y="14194"/>
                    <a:pt x="19819" y="14211"/>
                    <a:pt x="19819" y="14211"/>
                  </a:cubicBezTo>
                  <a:cubicBezTo>
                    <a:pt x="19819" y="14211"/>
                    <a:pt x="23241" y="12880"/>
                    <a:pt x="21530" y="10314"/>
                  </a:cubicBezTo>
                  <a:cubicBezTo>
                    <a:pt x="20397" y="8604"/>
                    <a:pt x="18820" y="8165"/>
                    <a:pt x="17437" y="8165"/>
                  </a:cubicBezTo>
                  <a:cubicBezTo>
                    <a:pt x="16731" y="8165"/>
                    <a:pt x="16077" y="8279"/>
                    <a:pt x="15558" y="8397"/>
                  </a:cubicBezTo>
                  <a:cubicBezTo>
                    <a:pt x="13657" y="8840"/>
                    <a:pt x="9728" y="10932"/>
                    <a:pt x="10995" y="14575"/>
                  </a:cubicBezTo>
                  <a:cubicBezTo>
                    <a:pt x="10434" y="13993"/>
                    <a:pt x="9668" y="13681"/>
                    <a:pt x="8894" y="13681"/>
                  </a:cubicBezTo>
                  <a:cubicBezTo>
                    <a:pt x="8466" y="13681"/>
                    <a:pt x="8036" y="13776"/>
                    <a:pt x="7637" y="13973"/>
                  </a:cubicBezTo>
                  <a:cubicBezTo>
                    <a:pt x="5656" y="14876"/>
                    <a:pt x="6147" y="16540"/>
                    <a:pt x="7130" y="17237"/>
                  </a:cubicBezTo>
                  <a:cubicBezTo>
                    <a:pt x="7130" y="17237"/>
                    <a:pt x="0" y="17300"/>
                    <a:pt x="0" y="22085"/>
                  </a:cubicBezTo>
                  <a:lnTo>
                    <a:pt x="53073" y="22085"/>
                  </a:lnTo>
                  <a:lnTo>
                    <a:pt x="53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832257" y="4608506"/>
              <a:ext cx="705789" cy="508567"/>
            </a:xfrm>
            <a:custGeom>
              <a:rect b="b" l="l" r="r" t="t"/>
              <a:pathLst>
                <a:path extrusionOk="0" h="8574" w="11899">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9"/>
          <p:cNvSpPr/>
          <p:nvPr/>
        </p:nvSpPr>
        <p:spPr>
          <a:xfrm flipH="1">
            <a:off x="2156774" y="726777"/>
            <a:ext cx="555751" cy="355842"/>
          </a:xfrm>
          <a:custGeom>
            <a:rect b="b" l="l" r="r" t="t"/>
            <a:pathLst>
              <a:path extrusionOk="0" h="1664" w="2599">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6307687" y="2571761"/>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txBox="1"/>
          <p:nvPr>
            <p:ph type="title"/>
          </p:nvPr>
        </p:nvSpPr>
        <p:spPr>
          <a:xfrm>
            <a:off x="720000" y="1426725"/>
            <a:ext cx="4418700" cy="725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9"/>
          <p:cNvSpPr txBox="1"/>
          <p:nvPr>
            <p:ph idx="1" type="subTitle"/>
          </p:nvPr>
        </p:nvSpPr>
        <p:spPr>
          <a:xfrm>
            <a:off x="715100" y="2151675"/>
            <a:ext cx="4904100" cy="156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p:nvPr/>
        </p:nvSpPr>
        <p:spPr>
          <a:xfrm rot="10800000">
            <a:off x="-9734" y="-26203"/>
            <a:ext cx="3086386" cy="1285228"/>
          </a:xfrm>
          <a:custGeom>
            <a:rect b="b" l="l" r="r" t="t"/>
            <a:pathLst>
              <a:path extrusionOk="0" h="22101" w="53074">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0"/>
          <p:cNvGrpSpPr/>
          <p:nvPr/>
        </p:nvGrpSpPr>
        <p:grpSpPr>
          <a:xfrm>
            <a:off x="4977575" y="3410275"/>
            <a:ext cx="4166425" cy="1733231"/>
            <a:chOff x="4977575" y="3410275"/>
            <a:chExt cx="4166425" cy="1733231"/>
          </a:xfrm>
        </p:grpSpPr>
        <p:sp>
          <p:nvSpPr>
            <p:cNvPr id="121" name="Google Shape;121;p10"/>
            <p:cNvSpPr/>
            <p:nvPr/>
          </p:nvSpPr>
          <p:spPr>
            <a:xfrm>
              <a:off x="4977575" y="3410275"/>
              <a:ext cx="4166425" cy="1733231"/>
            </a:xfrm>
            <a:custGeom>
              <a:rect b="b" l="l" r="r" t="t"/>
              <a:pathLst>
                <a:path extrusionOk="0" h="22085" w="53089">
                  <a:moveTo>
                    <a:pt x="53089" y="0"/>
                  </a:moveTo>
                  <a:lnTo>
                    <a:pt x="53089" y="0"/>
                  </a:lnTo>
                  <a:cubicBezTo>
                    <a:pt x="52202" y="95"/>
                    <a:pt x="51489" y="776"/>
                    <a:pt x="51362" y="1664"/>
                  </a:cubicBezTo>
                  <a:cubicBezTo>
                    <a:pt x="51362" y="1664"/>
                    <a:pt x="49969" y="253"/>
                    <a:pt x="47730" y="253"/>
                  </a:cubicBezTo>
                  <a:cubicBezTo>
                    <a:pt x="46967" y="253"/>
                    <a:pt x="46105" y="417"/>
                    <a:pt x="45168" y="856"/>
                  </a:cubicBezTo>
                  <a:cubicBezTo>
                    <a:pt x="41460" y="2567"/>
                    <a:pt x="42728" y="7525"/>
                    <a:pt x="42728" y="7525"/>
                  </a:cubicBezTo>
                  <a:cubicBezTo>
                    <a:pt x="42151" y="7304"/>
                    <a:pt x="41545" y="7198"/>
                    <a:pt x="40940" y="7198"/>
                  </a:cubicBezTo>
                  <a:cubicBezTo>
                    <a:pt x="40765" y="7198"/>
                    <a:pt x="40589" y="7207"/>
                    <a:pt x="40415" y="7224"/>
                  </a:cubicBezTo>
                  <a:cubicBezTo>
                    <a:pt x="37563" y="7414"/>
                    <a:pt x="37500" y="9205"/>
                    <a:pt x="37500" y="9205"/>
                  </a:cubicBezTo>
                  <a:cubicBezTo>
                    <a:pt x="37500" y="9205"/>
                    <a:pt x="35955" y="8672"/>
                    <a:pt x="34017" y="8672"/>
                  </a:cubicBezTo>
                  <a:cubicBezTo>
                    <a:pt x="32416" y="8672"/>
                    <a:pt x="30546" y="9035"/>
                    <a:pt x="29056" y="10361"/>
                  </a:cubicBezTo>
                  <a:cubicBezTo>
                    <a:pt x="25745" y="13292"/>
                    <a:pt x="27867" y="15827"/>
                    <a:pt x="27867" y="15827"/>
                  </a:cubicBezTo>
                  <a:cubicBezTo>
                    <a:pt x="27308" y="15702"/>
                    <a:pt x="26826" y="15650"/>
                    <a:pt x="26410" y="15650"/>
                  </a:cubicBezTo>
                  <a:cubicBezTo>
                    <a:pt x="24127" y="15650"/>
                    <a:pt x="23843" y="17237"/>
                    <a:pt x="23843" y="17237"/>
                  </a:cubicBezTo>
                  <a:lnTo>
                    <a:pt x="22909" y="16983"/>
                  </a:lnTo>
                  <a:cubicBezTo>
                    <a:pt x="24067" y="14454"/>
                    <a:pt x="21435" y="14194"/>
                    <a:pt x="20304" y="14194"/>
                  </a:cubicBezTo>
                  <a:cubicBezTo>
                    <a:pt x="20012" y="14194"/>
                    <a:pt x="19819" y="14211"/>
                    <a:pt x="19819" y="14211"/>
                  </a:cubicBezTo>
                  <a:cubicBezTo>
                    <a:pt x="19819" y="14211"/>
                    <a:pt x="23241" y="12880"/>
                    <a:pt x="21530" y="10314"/>
                  </a:cubicBezTo>
                  <a:cubicBezTo>
                    <a:pt x="20397" y="8604"/>
                    <a:pt x="18820" y="8165"/>
                    <a:pt x="17437" y="8165"/>
                  </a:cubicBezTo>
                  <a:cubicBezTo>
                    <a:pt x="16731" y="8165"/>
                    <a:pt x="16077" y="8279"/>
                    <a:pt x="15558" y="8397"/>
                  </a:cubicBezTo>
                  <a:cubicBezTo>
                    <a:pt x="13657" y="8840"/>
                    <a:pt x="9728" y="10932"/>
                    <a:pt x="10995" y="14575"/>
                  </a:cubicBezTo>
                  <a:cubicBezTo>
                    <a:pt x="10434" y="13993"/>
                    <a:pt x="9668" y="13681"/>
                    <a:pt x="8894" y="13681"/>
                  </a:cubicBezTo>
                  <a:cubicBezTo>
                    <a:pt x="8466" y="13681"/>
                    <a:pt x="8036" y="13776"/>
                    <a:pt x="7637" y="13973"/>
                  </a:cubicBezTo>
                  <a:cubicBezTo>
                    <a:pt x="5656" y="14876"/>
                    <a:pt x="6147" y="16540"/>
                    <a:pt x="7130" y="17237"/>
                  </a:cubicBezTo>
                  <a:cubicBezTo>
                    <a:pt x="7130" y="17237"/>
                    <a:pt x="0" y="17300"/>
                    <a:pt x="0" y="22085"/>
                  </a:cubicBezTo>
                  <a:lnTo>
                    <a:pt x="53073" y="22085"/>
                  </a:lnTo>
                  <a:lnTo>
                    <a:pt x="53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7621291" y="4213140"/>
              <a:ext cx="1097475" cy="790709"/>
            </a:xfrm>
            <a:custGeom>
              <a:rect b="b" l="l" r="r" t="t"/>
              <a:pathLst>
                <a:path extrusionOk="0" h="8573" w="11899">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0"/>
          <p:cNvSpPr/>
          <p:nvPr/>
        </p:nvSpPr>
        <p:spPr>
          <a:xfrm flipH="1">
            <a:off x="7038131" y="364575"/>
            <a:ext cx="1301721" cy="1187292"/>
          </a:xfrm>
          <a:custGeom>
            <a:rect b="b" l="l" r="r" t="t"/>
            <a:pathLst>
              <a:path extrusionOk="0" h="13613" w="14925">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flipH="1">
            <a:off x="6285983" y="406997"/>
            <a:ext cx="3632400" cy="765349"/>
          </a:xfrm>
          <a:custGeom>
            <a:rect b="b" l="l" r="r" t="t"/>
            <a:pathLst>
              <a:path extrusionOk="0" h="5281" w="25064">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flipH="1">
            <a:off x="4307126" y="670551"/>
            <a:ext cx="264776" cy="238237"/>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7784102" y="2307329"/>
            <a:ext cx="555747" cy="204261"/>
          </a:xfrm>
          <a:custGeom>
            <a:rect b="b" l="l" r="r" t="t"/>
            <a:pathLst>
              <a:path extrusionOk="0" h="1427" w="3882">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1789387" y="4262211"/>
            <a:ext cx="555750" cy="296952"/>
          </a:xfrm>
          <a:custGeom>
            <a:rect b="b" l="l" r="r" t="t"/>
            <a:pathLst>
              <a:path extrusionOk="0" h="1829" w="3423">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txBox="1"/>
          <p:nvPr>
            <p:ph type="title"/>
          </p:nvPr>
        </p:nvSpPr>
        <p:spPr>
          <a:xfrm>
            <a:off x="715100" y="1495650"/>
            <a:ext cx="2466600" cy="2152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3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9" name="Google Shape;129;p10"/>
          <p:cNvSpPr/>
          <p:nvPr/>
        </p:nvSpPr>
        <p:spPr>
          <a:xfrm>
            <a:off x="-201412" y="4346363"/>
            <a:ext cx="1301674" cy="524276"/>
          </a:xfrm>
          <a:custGeom>
            <a:rect b="b" l="l" r="r" t="t"/>
            <a:pathLst>
              <a:path extrusionOk="0" h="2355" w="5847">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99950" y="165300"/>
            <a:ext cx="8744100" cy="4812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15100" y="535000"/>
            <a:ext cx="7713600" cy="482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3300"/>
              <a:buFont typeface="Work Sans ExtraBold"/>
              <a:buNone/>
              <a:defRPr sz="3300">
                <a:solidFill>
                  <a:schemeClr val="dk1"/>
                </a:solidFill>
                <a:latin typeface="Work Sans ExtraBold"/>
                <a:ea typeface="Work Sans ExtraBold"/>
                <a:cs typeface="Work Sans ExtraBold"/>
                <a:sym typeface="Work Sans ExtraBold"/>
              </a:defRPr>
            </a:lvl1pPr>
            <a:lvl2pPr lvl="1"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2pPr>
            <a:lvl3pPr lvl="2"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3pPr>
            <a:lvl4pPr lvl="3"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4pPr>
            <a:lvl5pPr lvl="4"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5pPr>
            <a:lvl6pPr lvl="5"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6pPr>
            <a:lvl7pPr lvl="6"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7pPr>
            <a:lvl8pPr lvl="7"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8pPr>
            <a:lvl9pPr lvl="8"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9pPr>
          </a:lstStyle>
          <a:p/>
        </p:txBody>
      </p:sp>
      <p:sp>
        <p:nvSpPr>
          <p:cNvPr id="8" name="Google Shape;8;p1"/>
          <p:cNvSpPr txBox="1"/>
          <p:nvPr>
            <p:ph idx="1" type="body"/>
          </p:nvPr>
        </p:nvSpPr>
        <p:spPr>
          <a:xfrm>
            <a:off x="715100" y="1152475"/>
            <a:ext cx="7713600" cy="34560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indent="-317500" lvl="1" marL="9144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indent="-317500" lvl="2" marL="13716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indent="-317500" lvl="3" marL="18288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indent="-317500" lvl="4" marL="22860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indent="-317500" lvl="5" marL="27432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indent="-317500" lvl="6" marL="32004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indent="-317500" lvl="7" marL="36576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indent="-317500" lvl="8" marL="4114800">
              <a:lnSpc>
                <a:spcPct val="100000"/>
              </a:lnSpc>
              <a:spcBef>
                <a:spcPts val="1600"/>
              </a:spcBef>
              <a:spcAft>
                <a:spcPts val="1600"/>
              </a:spcAft>
              <a:buClr>
                <a:schemeClr val="dk2"/>
              </a:buClr>
              <a:buSzPts val="1400"/>
              <a:buFont typeface="Work Sans"/>
              <a:buChar char="■"/>
              <a:defRPr>
                <a:solidFill>
                  <a:schemeClr val="dk2"/>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txBox="1"/>
          <p:nvPr>
            <p:ph type="ctrTitle"/>
          </p:nvPr>
        </p:nvSpPr>
        <p:spPr>
          <a:xfrm>
            <a:off x="715100" y="1159625"/>
            <a:ext cx="5858400" cy="13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SC1015 Mini Project</a:t>
            </a:r>
            <a:endParaRPr sz="4000">
              <a:solidFill>
                <a:schemeClr val="accent4"/>
              </a:solidFill>
            </a:endParaRPr>
          </a:p>
        </p:txBody>
      </p:sp>
      <p:sp>
        <p:nvSpPr>
          <p:cNvPr id="323" name="Google Shape;323;p26"/>
          <p:cNvSpPr txBox="1"/>
          <p:nvPr>
            <p:ph idx="1" type="subTitle"/>
          </p:nvPr>
        </p:nvSpPr>
        <p:spPr>
          <a:xfrm>
            <a:off x="715100" y="3461225"/>
            <a:ext cx="4355100" cy="4095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Krishnan Akshar Dhruv (U2222448H)</a:t>
            </a:r>
            <a:endParaRPr/>
          </a:p>
          <a:p>
            <a:pPr indent="0" lvl="0" marL="457200" rtl="0" algn="l">
              <a:spcBef>
                <a:spcPts val="0"/>
              </a:spcBef>
              <a:spcAft>
                <a:spcPts val="0"/>
              </a:spcAft>
              <a:buNone/>
            </a:pPr>
            <a:r>
              <a:rPr lang="en"/>
              <a:t>Koh Heng Woon (U2221030C)</a:t>
            </a:r>
            <a:endParaRPr/>
          </a:p>
          <a:p>
            <a:pPr indent="0" lvl="0" marL="457200" rtl="0" algn="l">
              <a:spcBef>
                <a:spcPts val="0"/>
              </a:spcBef>
              <a:spcAft>
                <a:spcPts val="0"/>
              </a:spcAft>
              <a:buNone/>
            </a:pPr>
            <a:r>
              <a:rPr lang="en"/>
              <a:t>Mulani Mythili Janak (U2222678G)</a:t>
            </a:r>
            <a:endParaRPr/>
          </a:p>
          <a:p>
            <a:pPr indent="0" lvl="0" marL="457200" rtl="0" algn="l">
              <a:spcBef>
                <a:spcPts val="0"/>
              </a:spcBef>
              <a:spcAft>
                <a:spcPts val="0"/>
              </a:spcAft>
              <a:buNone/>
            </a:pPr>
            <a:r>
              <a:t/>
            </a:r>
            <a:endParaRPr/>
          </a:p>
        </p:txBody>
      </p:sp>
      <p:grpSp>
        <p:nvGrpSpPr>
          <p:cNvPr id="324" name="Google Shape;324;p26"/>
          <p:cNvGrpSpPr/>
          <p:nvPr/>
        </p:nvGrpSpPr>
        <p:grpSpPr>
          <a:xfrm flipH="1">
            <a:off x="5185216" y="1752651"/>
            <a:ext cx="3739959" cy="2750481"/>
            <a:chOff x="8086" y="1774095"/>
            <a:chExt cx="3473539" cy="2554784"/>
          </a:xfrm>
        </p:grpSpPr>
        <p:grpSp>
          <p:nvGrpSpPr>
            <p:cNvPr id="325" name="Google Shape;325;p26"/>
            <p:cNvGrpSpPr/>
            <p:nvPr/>
          </p:nvGrpSpPr>
          <p:grpSpPr>
            <a:xfrm>
              <a:off x="8086" y="1774095"/>
              <a:ext cx="3473539" cy="2554784"/>
              <a:chOff x="8086" y="1774095"/>
              <a:chExt cx="3473539" cy="2554784"/>
            </a:xfrm>
          </p:grpSpPr>
          <p:sp>
            <p:nvSpPr>
              <p:cNvPr id="326" name="Google Shape;326;p26"/>
              <p:cNvSpPr/>
              <p:nvPr/>
            </p:nvSpPr>
            <p:spPr>
              <a:xfrm rot="625103">
                <a:off x="1848591" y="3219629"/>
                <a:ext cx="1578110" cy="751301"/>
              </a:xfrm>
              <a:custGeom>
                <a:rect b="b" l="l" r="r" t="t"/>
                <a:pathLst>
                  <a:path extrusionOk="0" h="6766" w="14212">
                    <a:moveTo>
                      <a:pt x="3201" y="1"/>
                    </a:moveTo>
                    <a:lnTo>
                      <a:pt x="1" y="3961"/>
                    </a:lnTo>
                    <a:lnTo>
                      <a:pt x="13752" y="6765"/>
                    </a:lnTo>
                    <a:lnTo>
                      <a:pt x="14212" y="6369"/>
                    </a:lnTo>
                    <a:lnTo>
                      <a:pt x="3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625103">
                <a:off x="2121129" y="3244477"/>
                <a:ext cx="1305394" cy="728427"/>
              </a:xfrm>
              <a:custGeom>
                <a:rect b="b" l="l" r="r" t="t"/>
                <a:pathLst>
                  <a:path extrusionOk="0" h="6560" w="11756">
                    <a:moveTo>
                      <a:pt x="745" y="1"/>
                    </a:moveTo>
                    <a:lnTo>
                      <a:pt x="1" y="919"/>
                    </a:lnTo>
                    <a:lnTo>
                      <a:pt x="11534" y="6559"/>
                    </a:lnTo>
                    <a:lnTo>
                      <a:pt x="11756" y="6369"/>
                    </a:lnTo>
                    <a:lnTo>
                      <a:pt x="7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rot="625103">
                <a:off x="1221217" y="1923314"/>
                <a:ext cx="1856045" cy="2256346"/>
              </a:xfrm>
              <a:custGeom>
                <a:rect b="b" l="l" r="r" t="t"/>
                <a:pathLst>
                  <a:path extrusionOk="0" h="20320" w="16715">
                    <a:moveTo>
                      <a:pt x="15243" y="1"/>
                    </a:moveTo>
                    <a:cubicBezTo>
                      <a:pt x="14443" y="1"/>
                      <a:pt x="12905" y="571"/>
                      <a:pt x="11724" y="1752"/>
                    </a:cubicBezTo>
                    <a:cubicBezTo>
                      <a:pt x="10250" y="3226"/>
                      <a:pt x="159" y="18387"/>
                      <a:pt x="159" y="18387"/>
                    </a:cubicBezTo>
                    <a:lnTo>
                      <a:pt x="0" y="19892"/>
                    </a:lnTo>
                    <a:lnTo>
                      <a:pt x="1600" y="20320"/>
                    </a:lnTo>
                    <a:lnTo>
                      <a:pt x="2757" y="19401"/>
                    </a:lnTo>
                    <a:cubicBezTo>
                      <a:pt x="2757" y="19401"/>
                      <a:pt x="12468" y="7535"/>
                      <a:pt x="15447" y="3242"/>
                    </a:cubicBezTo>
                    <a:cubicBezTo>
                      <a:pt x="15890" y="2592"/>
                      <a:pt x="16714" y="881"/>
                      <a:pt x="15684" y="105"/>
                    </a:cubicBezTo>
                    <a:cubicBezTo>
                      <a:pt x="15593" y="36"/>
                      <a:pt x="15441" y="1"/>
                      <a:pt x="15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rot="625103">
                <a:off x="2449326" y="3251522"/>
                <a:ext cx="401634" cy="442941"/>
              </a:xfrm>
              <a:custGeom>
                <a:rect b="b" l="l" r="r" t="t"/>
                <a:pathLst>
                  <a:path extrusionOk="0" h="3989" w="3617">
                    <a:moveTo>
                      <a:pt x="2540" y="0"/>
                    </a:moveTo>
                    <a:cubicBezTo>
                      <a:pt x="2178" y="0"/>
                      <a:pt x="1814" y="178"/>
                      <a:pt x="1604" y="571"/>
                    </a:cubicBezTo>
                    <a:lnTo>
                      <a:pt x="305" y="2947"/>
                    </a:lnTo>
                    <a:cubicBezTo>
                      <a:pt x="0" y="3463"/>
                      <a:pt x="433" y="3988"/>
                      <a:pt x="910" y="3988"/>
                    </a:cubicBezTo>
                    <a:cubicBezTo>
                      <a:pt x="1077" y="3988"/>
                      <a:pt x="1250" y="3924"/>
                      <a:pt x="1398" y="3771"/>
                    </a:cubicBezTo>
                    <a:lnTo>
                      <a:pt x="3268" y="1854"/>
                    </a:lnTo>
                    <a:cubicBezTo>
                      <a:pt x="3490" y="1648"/>
                      <a:pt x="3616" y="1363"/>
                      <a:pt x="3616" y="1062"/>
                    </a:cubicBezTo>
                    <a:cubicBezTo>
                      <a:pt x="3616" y="397"/>
                      <a:pt x="3081" y="0"/>
                      <a:pt x="2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rot="625103">
                <a:off x="2590421" y="3264386"/>
                <a:ext cx="278046" cy="238071"/>
              </a:xfrm>
              <a:custGeom>
                <a:rect b="b" l="l" r="r" t="t"/>
                <a:pathLst>
                  <a:path extrusionOk="0" h="2144" w="2504">
                    <a:moveTo>
                      <a:pt x="1426" y="1"/>
                    </a:moveTo>
                    <a:cubicBezTo>
                      <a:pt x="475" y="1"/>
                      <a:pt x="0" y="1141"/>
                      <a:pt x="666" y="1823"/>
                    </a:cubicBezTo>
                    <a:cubicBezTo>
                      <a:pt x="887" y="2044"/>
                      <a:pt x="1158" y="2143"/>
                      <a:pt x="1424" y="2143"/>
                    </a:cubicBezTo>
                    <a:cubicBezTo>
                      <a:pt x="1976" y="2143"/>
                      <a:pt x="2503" y="1715"/>
                      <a:pt x="2503" y="1062"/>
                    </a:cubicBezTo>
                    <a:cubicBezTo>
                      <a:pt x="2503" y="476"/>
                      <a:pt x="201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rot="625103">
                <a:off x="1184891" y="3325689"/>
                <a:ext cx="160232" cy="411739"/>
              </a:xfrm>
              <a:custGeom>
                <a:rect b="b" l="l" r="r" t="t"/>
                <a:pathLst>
                  <a:path extrusionOk="0" h="3708" w="1443">
                    <a:moveTo>
                      <a:pt x="587" y="1"/>
                    </a:moveTo>
                    <a:lnTo>
                      <a:pt x="32" y="666"/>
                    </a:lnTo>
                    <a:lnTo>
                      <a:pt x="0" y="3708"/>
                    </a:lnTo>
                    <a:lnTo>
                      <a:pt x="1442" y="1569"/>
                    </a:lnTo>
                    <a:lnTo>
                      <a:pt x="5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rot="625103">
                <a:off x="410379" y="3647937"/>
                <a:ext cx="677348" cy="242957"/>
              </a:xfrm>
              <a:custGeom>
                <a:rect b="b" l="l" r="r" t="t"/>
                <a:pathLst>
                  <a:path extrusionOk="0" h="2188" w="6100">
                    <a:moveTo>
                      <a:pt x="0" y="1"/>
                    </a:moveTo>
                    <a:lnTo>
                      <a:pt x="0" y="492"/>
                    </a:lnTo>
                    <a:lnTo>
                      <a:pt x="5925" y="2187"/>
                    </a:lnTo>
                    <a:lnTo>
                      <a:pt x="6100" y="682"/>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rot="625103">
                <a:off x="1200119" y="3966163"/>
                <a:ext cx="476809" cy="239293"/>
              </a:xfrm>
              <a:custGeom>
                <a:rect b="b" l="l" r="r" t="t"/>
                <a:pathLst>
                  <a:path extrusionOk="0" h="2155" w="4294">
                    <a:moveTo>
                      <a:pt x="1157" y="0"/>
                    </a:moveTo>
                    <a:lnTo>
                      <a:pt x="0" y="919"/>
                    </a:lnTo>
                    <a:lnTo>
                      <a:pt x="3961" y="2155"/>
                    </a:lnTo>
                    <a:lnTo>
                      <a:pt x="4294" y="1759"/>
                    </a:lnTo>
                    <a:lnTo>
                      <a:pt x="11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rot="625103">
                <a:off x="1190357" y="2261790"/>
                <a:ext cx="1616752" cy="1893243"/>
              </a:xfrm>
              <a:custGeom>
                <a:rect b="b" l="l" r="r" t="t"/>
                <a:pathLst>
                  <a:path extrusionOk="0" h="17050" w="14560">
                    <a:moveTo>
                      <a:pt x="14041" y="1"/>
                    </a:moveTo>
                    <a:cubicBezTo>
                      <a:pt x="13477" y="1"/>
                      <a:pt x="12474" y="316"/>
                      <a:pt x="11138" y="1999"/>
                    </a:cubicBezTo>
                    <a:cubicBezTo>
                      <a:pt x="8999" y="4693"/>
                      <a:pt x="6464" y="7814"/>
                      <a:pt x="6464" y="7814"/>
                    </a:cubicBezTo>
                    <a:lnTo>
                      <a:pt x="6226" y="6150"/>
                    </a:lnTo>
                    <a:lnTo>
                      <a:pt x="3644" y="9952"/>
                    </a:lnTo>
                    <a:lnTo>
                      <a:pt x="3755" y="11378"/>
                    </a:lnTo>
                    <a:lnTo>
                      <a:pt x="0" y="16622"/>
                    </a:lnTo>
                    <a:lnTo>
                      <a:pt x="1600" y="17050"/>
                    </a:lnTo>
                    <a:lnTo>
                      <a:pt x="2757" y="16131"/>
                    </a:lnTo>
                    <a:lnTo>
                      <a:pt x="6512" y="11505"/>
                    </a:lnTo>
                    <a:lnTo>
                      <a:pt x="9157" y="8194"/>
                    </a:lnTo>
                    <a:lnTo>
                      <a:pt x="8698" y="7988"/>
                    </a:lnTo>
                    <a:lnTo>
                      <a:pt x="14560" y="114"/>
                    </a:lnTo>
                    <a:cubicBezTo>
                      <a:pt x="14560" y="114"/>
                      <a:pt x="14379" y="1"/>
                      <a:pt x="14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rot="625103">
                <a:off x="53694" y="2585674"/>
                <a:ext cx="1917561" cy="679236"/>
              </a:xfrm>
              <a:custGeom>
                <a:rect b="b" l="l" r="r" t="t"/>
                <a:pathLst>
                  <a:path extrusionOk="0" h="6117" w="17269">
                    <a:moveTo>
                      <a:pt x="0" y="1"/>
                    </a:moveTo>
                    <a:lnTo>
                      <a:pt x="0" y="809"/>
                    </a:lnTo>
                    <a:lnTo>
                      <a:pt x="14243" y="6116"/>
                    </a:lnTo>
                    <a:lnTo>
                      <a:pt x="17268" y="163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rot="625103">
                <a:off x="92325" y="2584225"/>
                <a:ext cx="1863040" cy="256948"/>
              </a:xfrm>
              <a:custGeom>
                <a:rect b="b" l="l" r="r" t="t"/>
                <a:pathLst>
                  <a:path extrusionOk="0" h="2314" w="16778">
                    <a:moveTo>
                      <a:pt x="0" y="1"/>
                    </a:moveTo>
                    <a:lnTo>
                      <a:pt x="0" y="350"/>
                    </a:lnTo>
                    <a:lnTo>
                      <a:pt x="16270" y="2314"/>
                    </a:lnTo>
                    <a:lnTo>
                      <a:pt x="16777" y="158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rot="625103">
                <a:off x="1289389" y="2645165"/>
                <a:ext cx="380092" cy="442497"/>
              </a:xfrm>
              <a:custGeom>
                <a:rect b="b" l="l" r="r" t="t"/>
                <a:pathLst>
                  <a:path extrusionOk="0" h="3985" w="3423">
                    <a:moveTo>
                      <a:pt x="2326" y="0"/>
                    </a:moveTo>
                    <a:cubicBezTo>
                      <a:pt x="1964" y="0"/>
                      <a:pt x="1602" y="175"/>
                      <a:pt x="1394" y="566"/>
                    </a:cubicBezTo>
                    <a:lnTo>
                      <a:pt x="95" y="2942"/>
                    </a:lnTo>
                    <a:cubicBezTo>
                      <a:pt x="32" y="3053"/>
                      <a:pt x="0" y="3180"/>
                      <a:pt x="0" y="3290"/>
                    </a:cubicBezTo>
                    <a:cubicBezTo>
                      <a:pt x="0" y="3705"/>
                      <a:pt x="342" y="3984"/>
                      <a:pt x="697" y="3984"/>
                    </a:cubicBezTo>
                    <a:cubicBezTo>
                      <a:pt x="871" y="3984"/>
                      <a:pt x="1048" y="3917"/>
                      <a:pt x="1188" y="3766"/>
                    </a:cubicBezTo>
                    <a:lnTo>
                      <a:pt x="3058" y="1865"/>
                    </a:lnTo>
                    <a:cubicBezTo>
                      <a:pt x="3280" y="1659"/>
                      <a:pt x="3406" y="1373"/>
                      <a:pt x="3422" y="1072"/>
                    </a:cubicBezTo>
                    <a:cubicBezTo>
                      <a:pt x="3422" y="404"/>
                      <a:pt x="2875" y="0"/>
                      <a:pt x="23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rot="625103">
                <a:off x="1447246" y="2660616"/>
                <a:ext cx="237627" cy="237516"/>
              </a:xfrm>
              <a:custGeom>
                <a:rect b="b" l="l" r="r" t="t"/>
                <a:pathLst>
                  <a:path extrusionOk="0" h="2139" w="2140">
                    <a:moveTo>
                      <a:pt x="1078" y="0"/>
                    </a:moveTo>
                    <a:cubicBezTo>
                      <a:pt x="492" y="0"/>
                      <a:pt x="1" y="475"/>
                      <a:pt x="1" y="1061"/>
                    </a:cubicBezTo>
                    <a:cubicBezTo>
                      <a:pt x="1" y="1648"/>
                      <a:pt x="492" y="2139"/>
                      <a:pt x="1078" y="2139"/>
                    </a:cubicBezTo>
                    <a:cubicBezTo>
                      <a:pt x="1664" y="2139"/>
                      <a:pt x="2139" y="1648"/>
                      <a:pt x="2139" y="1061"/>
                    </a:cubicBezTo>
                    <a:cubicBezTo>
                      <a:pt x="2139" y="475"/>
                      <a:pt x="1664" y="0"/>
                      <a:pt x="1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rot="625103">
                <a:off x="1489589" y="2701201"/>
                <a:ext cx="154902" cy="154902"/>
              </a:xfrm>
              <a:custGeom>
                <a:rect b="b" l="l" r="r" t="t"/>
                <a:pathLst>
                  <a:path extrusionOk="0" h="1395" w="1395">
                    <a:moveTo>
                      <a:pt x="698" y="0"/>
                    </a:moveTo>
                    <a:cubicBezTo>
                      <a:pt x="318" y="0"/>
                      <a:pt x="1" y="317"/>
                      <a:pt x="1" y="697"/>
                    </a:cubicBezTo>
                    <a:cubicBezTo>
                      <a:pt x="1" y="1078"/>
                      <a:pt x="318" y="1395"/>
                      <a:pt x="698" y="1395"/>
                    </a:cubicBezTo>
                    <a:cubicBezTo>
                      <a:pt x="1078" y="1395"/>
                      <a:pt x="1395" y="1078"/>
                      <a:pt x="1395" y="697"/>
                    </a:cubicBezTo>
                    <a:cubicBezTo>
                      <a:pt x="1395" y="317"/>
                      <a:pt x="1078" y="0"/>
                      <a:pt x="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rot="625103">
                <a:off x="2644870" y="3307699"/>
                <a:ext cx="181329" cy="153347"/>
              </a:xfrm>
              <a:custGeom>
                <a:rect b="b" l="l" r="r" t="t"/>
                <a:pathLst>
                  <a:path extrusionOk="0" h="1381" w="1633">
                    <a:moveTo>
                      <a:pt x="935" y="1"/>
                    </a:moveTo>
                    <a:cubicBezTo>
                      <a:pt x="317" y="1"/>
                      <a:pt x="0" y="746"/>
                      <a:pt x="444" y="1173"/>
                    </a:cubicBezTo>
                    <a:cubicBezTo>
                      <a:pt x="582" y="1317"/>
                      <a:pt x="755" y="1381"/>
                      <a:pt x="926" y="1381"/>
                    </a:cubicBezTo>
                    <a:cubicBezTo>
                      <a:pt x="1284" y="1381"/>
                      <a:pt x="1632" y="1100"/>
                      <a:pt x="1632" y="682"/>
                    </a:cubicBezTo>
                    <a:cubicBezTo>
                      <a:pt x="1632" y="302"/>
                      <a:pt x="1315" y="1"/>
                      <a:pt x="9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6"/>
            <p:cNvSpPr/>
            <p:nvPr/>
          </p:nvSpPr>
          <p:spPr>
            <a:xfrm rot="625103">
              <a:off x="2816090" y="2062838"/>
              <a:ext cx="172557" cy="117925"/>
            </a:xfrm>
            <a:custGeom>
              <a:rect b="b" l="l" r="r" t="t"/>
              <a:pathLst>
                <a:path extrusionOk="0" h="1062" w="1554">
                  <a:moveTo>
                    <a:pt x="1553" y="0"/>
                  </a:moveTo>
                  <a:lnTo>
                    <a:pt x="1553" y="0"/>
                  </a:lnTo>
                  <a:cubicBezTo>
                    <a:pt x="1316" y="79"/>
                    <a:pt x="1094" y="174"/>
                    <a:pt x="872" y="285"/>
                  </a:cubicBezTo>
                  <a:cubicBezTo>
                    <a:pt x="603" y="507"/>
                    <a:pt x="318" y="761"/>
                    <a:pt x="1" y="1062"/>
                  </a:cubicBezTo>
                  <a:lnTo>
                    <a:pt x="492" y="935"/>
                  </a:lnTo>
                  <a:cubicBezTo>
                    <a:pt x="492" y="935"/>
                    <a:pt x="951" y="539"/>
                    <a:pt x="15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6"/>
          <p:cNvSpPr txBox="1"/>
          <p:nvPr>
            <p:ph type="ctrTitle"/>
          </p:nvPr>
        </p:nvSpPr>
        <p:spPr>
          <a:xfrm>
            <a:off x="785200" y="2110925"/>
            <a:ext cx="5858400" cy="13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2"/>
                </a:solidFill>
              </a:rPr>
              <a:t>Flight Delay Prediction</a:t>
            </a:r>
            <a:endParaRPr sz="26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5"/>
          <p:cNvSpPr txBox="1"/>
          <p:nvPr>
            <p:ph type="title"/>
          </p:nvPr>
        </p:nvSpPr>
        <p:spPr>
          <a:xfrm>
            <a:off x="2762200" y="36397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Modifications</a:t>
            </a:r>
            <a:endParaRPr/>
          </a:p>
        </p:txBody>
      </p:sp>
      <p:sp>
        <p:nvSpPr>
          <p:cNvPr id="507" name="Google Shape;507;p35"/>
          <p:cNvSpPr txBox="1"/>
          <p:nvPr>
            <p:ph idx="1" type="body"/>
          </p:nvPr>
        </p:nvSpPr>
        <p:spPr>
          <a:xfrm>
            <a:off x="509350" y="1869875"/>
            <a:ext cx="3798900" cy="367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AutoNum type="arabicPeriod"/>
            </a:pPr>
            <a:r>
              <a:rPr lang="en">
                <a:solidFill>
                  <a:schemeClr val="dk2"/>
                </a:solidFill>
              </a:rPr>
              <a:t>Changing Month and Day from </a:t>
            </a:r>
            <a:endParaRPr>
              <a:solidFill>
                <a:schemeClr val="dk2"/>
              </a:solidFill>
            </a:endParaRPr>
          </a:p>
          <a:p>
            <a:pPr indent="0" lvl="0" marL="457200" rtl="0" algn="l">
              <a:spcBef>
                <a:spcPts val="0"/>
              </a:spcBef>
              <a:spcAft>
                <a:spcPts val="0"/>
              </a:spcAft>
              <a:buNone/>
            </a:pPr>
            <a:r>
              <a:rPr lang="en">
                <a:solidFill>
                  <a:schemeClr val="dk2"/>
                </a:solidFill>
              </a:rPr>
              <a:t>Numerical =&gt; Name</a:t>
            </a:r>
            <a:endParaRPr>
              <a:solidFill>
                <a:schemeClr val="dk2"/>
              </a:solidFill>
            </a:endParaRPr>
          </a:p>
          <a:p>
            <a:pPr indent="0" lvl="0" marL="45720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AutoNum type="arabicPeriod"/>
            </a:pPr>
            <a:r>
              <a:rPr lang="en">
                <a:solidFill>
                  <a:schemeClr val="dk2"/>
                </a:solidFill>
              </a:rPr>
              <a:t>Adding Variables: DelaySituation, DelayCategory</a:t>
            </a:r>
            <a:endParaRPr>
              <a:solidFill>
                <a:schemeClr val="dk2"/>
              </a:solidFill>
            </a:endParaRPr>
          </a:p>
        </p:txBody>
      </p:sp>
      <p:pic>
        <p:nvPicPr>
          <p:cNvPr id="508" name="Google Shape;508;p35"/>
          <p:cNvPicPr preferRelativeResize="0"/>
          <p:nvPr/>
        </p:nvPicPr>
        <p:blipFill rotWithShape="1">
          <a:blip r:embed="rId3">
            <a:alphaModFix/>
          </a:blip>
          <a:srcRect b="38995" l="18232" r="33521" t="44570"/>
          <a:stretch/>
        </p:blipFill>
        <p:spPr>
          <a:xfrm>
            <a:off x="3939925" y="1341675"/>
            <a:ext cx="4205875" cy="895402"/>
          </a:xfrm>
          <a:prstGeom prst="rect">
            <a:avLst/>
          </a:prstGeom>
          <a:noFill/>
          <a:ln>
            <a:noFill/>
          </a:ln>
        </p:spPr>
      </p:pic>
      <p:pic>
        <p:nvPicPr>
          <p:cNvPr id="509" name="Google Shape;509;p35"/>
          <p:cNvPicPr preferRelativeResize="0"/>
          <p:nvPr/>
        </p:nvPicPr>
        <p:blipFill rotWithShape="1">
          <a:blip r:embed="rId4">
            <a:alphaModFix/>
          </a:blip>
          <a:srcRect b="45544" l="15610" r="58192" t="45361"/>
          <a:stretch/>
        </p:blipFill>
        <p:spPr>
          <a:xfrm>
            <a:off x="4166225" y="3240400"/>
            <a:ext cx="2749824" cy="596650"/>
          </a:xfrm>
          <a:prstGeom prst="rect">
            <a:avLst/>
          </a:prstGeom>
          <a:noFill/>
          <a:ln>
            <a:noFill/>
          </a:ln>
        </p:spPr>
      </p:pic>
      <p:sp>
        <p:nvSpPr>
          <p:cNvPr id="510" name="Google Shape;510;p35"/>
          <p:cNvSpPr txBox="1"/>
          <p:nvPr>
            <p:ph idx="1" type="body"/>
          </p:nvPr>
        </p:nvSpPr>
        <p:spPr>
          <a:xfrm>
            <a:off x="4524275" y="2873200"/>
            <a:ext cx="3798900" cy="36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DelayCategory</a:t>
            </a:r>
            <a:endParaRPr>
              <a:solidFill>
                <a:schemeClr val="dk2"/>
              </a:solidFill>
            </a:endParaRPr>
          </a:p>
        </p:txBody>
      </p:sp>
      <p:sp>
        <p:nvSpPr>
          <p:cNvPr id="511" name="Google Shape;511;p35"/>
          <p:cNvSpPr txBox="1"/>
          <p:nvPr>
            <p:ph idx="1" type="body"/>
          </p:nvPr>
        </p:nvSpPr>
        <p:spPr>
          <a:xfrm>
            <a:off x="1034000" y="2873200"/>
            <a:ext cx="3798900" cy="36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DelaySituation</a:t>
            </a:r>
            <a:endParaRPr>
              <a:solidFill>
                <a:schemeClr val="dk2"/>
              </a:solidFill>
            </a:endParaRPr>
          </a:p>
        </p:txBody>
      </p:sp>
      <p:pic>
        <p:nvPicPr>
          <p:cNvPr id="512" name="Google Shape;512;p35"/>
          <p:cNvPicPr preferRelativeResize="0"/>
          <p:nvPr/>
        </p:nvPicPr>
        <p:blipFill rotWithShape="1">
          <a:blip r:embed="rId5">
            <a:alphaModFix/>
          </a:blip>
          <a:srcRect b="24199" l="16196" r="46304" t="45599"/>
          <a:stretch/>
        </p:blipFill>
        <p:spPr>
          <a:xfrm>
            <a:off x="687226" y="3240400"/>
            <a:ext cx="3086100" cy="155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txBox="1"/>
          <p:nvPr>
            <p:ph idx="4294967295" type="title"/>
          </p:nvPr>
        </p:nvSpPr>
        <p:spPr>
          <a:xfrm>
            <a:off x="1771700" y="2150846"/>
            <a:ext cx="51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Exploratory</a:t>
            </a:r>
            <a:r>
              <a:rPr lang="en" sz="4600"/>
              <a:t> Data Analysis (EDA)</a:t>
            </a:r>
            <a:endParaRPr sz="4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7"/>
          <p:cNvSpPr txBox="1"/>
          <p:nvPr>
            <p:ph idx="6" type="title"/>
          </p:nvPr>
        </p:nvSpPr>
        <p:spPr>
          <a:xfrm>
            <a:off x="1546650" y="535000"/>
            <a:ext cx="60507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Flight Status</a:t>
            </a:r>
            <a:endParaRPr/>
          </a:p>
        </p:txBody>
      </p:sp>
      <p:sp>
        <p:nvSpPr>
          <p:cNvPr id="523" name="Google Shape;523;p37"/>
          <p:cNvSpPr txBox="1"/>
          <p:nvPr>
            <p:ph type="title"/>
          </p:nvPr>
        </p:nvSpPr>
        <p:spPr>
          <a:xfrm>
            <a:off x="2558625" y="2813006"/>
            <a:ext cx="18723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Month of the Year</a:t>
            </a:r>
            <a:endParaRPr/>
          </a:p>
        </p:txBody>
      </p:sp>
      <p:sp>
        <p:nvSpPr>
          <p:cNvPr id="524" name="Google Shape;524;p37"/>
          <p:cNvSpPr txBox="1"/>
          <p:nvPr>
            <p:ph type="title"/>
          </p:nvPr>
        </p:nvSpPr>
        <p:spPr>
          <a:xfrm>
            <a:off x="368475" y="2813006"/>
            <a:ext cx="18723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Flight Company</a:t>
            </a:r>
            <a:endParaRPr/>
          </a:p>
        </p:txBody>
      </p:sp>
      <p:sp>
        <p:nvSpPr>
          <p:cNvPr id="525" name="Google Shape;525;p37"/>
          <p:cNvSpPr txBox="1"/>
          <p:nvPr>
            <p:ph type="title"/>
          </p:nvPr>
        </p:nvSpPr>
        <p:spPr>
          <a:xfrm>
            <a:off x="4789950" y="2813006"/>
            <a:ext cx="18723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Day of the Week</a:t>
            </a:r>
            <a:endParaRPr/>
          </a:p>
        </p:txBody>
      </p:sp>
      <p:sp>
        <p:nvSpPr>
          <p:cNvPr id="526" name="Google Shape;526;p37"/>
          <p:cNvSpPr txBox="1"/>
          <p:nvPr>
            <p:ph type="title"/>
          </p:nvPr>
        </p:nvSpPr>
        <p:spPr>
          <a:xfrm>
            <a:off x="6824875" y="2813006"/>
            <a:ext cx="18723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Destination City</a:t>
            </a:r>
            <a:endParaRPr/>
          </a:p>
        </p:txBody>
      </p:sp>
      <p:pic>
        <p:nvPicPr>
          <p:cNvPr id="527" name="Google Shape;527;p37"/>
          <p:cNvPicPr preferRelativeResize="0"/>
          <p:nvPr/>
        </p:nvPicPr>
        <p:blipFill>
          <a:blip r:embed="rId3">
            <a:alphaModFix/>
          </a:blip>
          <a:stretch>
            <a:fillRect/>
          </a:stretch>
        </p:blipFill>
        <p:spPr>
          <a:xfrm>
            <a:off x="7320750" y="1926575"/>
            <a:ext cx="733975" cy="733975"/>
          </a:xfrm>
          <a:prstGeom prst="rect">
            <a:avLst/>
          </a:prstGeom>
          <a:noFill/>
          <a:ln>
            <a:noFill/>
          </a:ln>
        </p:spPr>
      </p:pic>
      <p:pic>
        <p:nvPicPr>
          <p:cNvPr id="528" name="Google Shape;528;p37"/>
          <p:cNvPicPr preferRelativeResize="0"/>
          <p:nvPr/>
        </p:nvPicPr>
        <p:blipFill>
          <a:blip r:embed="rId4">
            <a:alphaModFix/>
          </a:blip>
          <a:stretch>
            <a:fillRect/>
          </a:stretch>
        </p:blipFill>
        <p:spPr>
          <a:xfrm>
            <a:off x="5359113" y="1926563"/>
            <a:ext cx="733975" cy="733975"/>
          </a:xfrm>
          <a:prstGeom prst="rect">
            <a:avLst/>
          </a:prstGeom>
          <a:noFill/>
          <a:ln>
            <a:noFill/>
          </a:ln>
        </p:spPr>
      </p:pic>
      <p:pic>
        <p:nvPicPr>
          <p:cNvPr id="529" name="Google Shape;529;p37"/>
          <p:cNvPicPr preferRelativeResize="0"/>
          <p:nvPr/>
        </p:nvPicPr>
        <p:blipFill>
          <a:blip r:embed="rId5">
            <a:alphaModFix/>
          </a:blip>
          <a:stretch>
            <a:fillRect/>
          </a:stretch>
        </p:blipFill>
        <p:spPr>
          <a:xfrm>
            <a:off x="3153488" y="2015375"/>
            <a:ext cx="733975" cy="733975"/>
          </a:xfrm>
          <a:prstGeom prst="rect">
            <a:avLst/>
          </a:prstGeom>
          <a:noFill/>
          <a:ln>
            <a:noFill/>
          </a:ln>
        </p:spPr>
      </p:pic>
      <p:pic>
        <p:nvPicPr>
          <p:cNvPr id="530" name="Google Shape;530;p37"/>
          <p:cNvPicPr preferRelativeResize="0"/>
          <p:nvPr/>
        </p:nvPicPr>
        <p:blipFill>
          <a:blip r:embed="rId6">
            <a:alphaModFix/>
          </a:blip>
          <a:stretch>
            <a:fillRect/>
          </a:stretch>
        </p:blipFill>
        <p:spPr>
          <a:xfrm>
            <a:off x="962525" y="2040272"/>
            <a:ext cx="684200" cy="6841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8"/>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p>
            <a:pPr indent="-438150" lvl="0" marL="457200" rtl="0" algn="ctr">
              <a:spcBef>
                <a:spcPts val="0"/>
              </a:spcBef>
              <a:spcAft>
                <a:spcPts val="0"/>
              </a:spcAft>
              <a:buSzPts val="3300"/>
              <a:buAutoNum type="arabicPeriod"/>
            </a:pPr>
            <a:r>
              <a:rPr lang="en"/>
              <a:t>Flight Company</a:t>
            </a:r>
            <a:endParaRPr/>
          </a:p>
        </p:txBody>
      </p:sp>
      <p:pic>
        <p:nvPicPr>
          <p:cNvPr id="536" name="Google Shape;536;p38"/>
          <p:cNvPicPr preferRelativeResize="0"/>
          <p:nvPr/>
        </p:nvPicPr>
        <p:blipFill rotWithShape="1">
          <a:blip r:embed="rId3">
            <a:alphaModFix/>
          </a:blip>
          <a:srcRect b="12462" l="21852" r="12088" t="34095"/>
          <a:stretch/>
        </p:blipFill>
        <p:spPr>
          <a:xfrm>
            <a:off x="195450" y="1749575"/>
            <a:ext cx="6151624" cy="3240400"/>
          </a:xfrm>
          <a:prstGeom prst="rect">
            <a:avLst/>
          </a:prstGeom>
          <a:noFill/>
          <a:ln>
            <a:noFill/>
          </a:ln>
        </p:spPr>
      </p:pic>
      <p:sp>
        <p:nvSpPr>
          <p:cNvPr id="537" name="Google Shape;537;p38"/>
          <p:cNvSpPr/>
          <p:nvPr/>
        </p:nvSpPr>
        <p:spPr>
          <a:xfrm>
            <a:off x="6848125" y="2036825"/>
            <a:ext cx="1590599" cy="49892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Work Sans;600"/>
              </a:rPr>
              <a:t>WHY?</a:t>
            </a:r>
          </a:p>
        </p:txBody>
      </p:sp>
      <p:sp>
        <p:nvSpPr>
          <p:cNvPr id="538" name="Google Shape;538;p38"/>
          <p:cNvSpPr txBox="1"/>
          <p:nvPr>
            <p:ph idx="4294967295" type="subTitle"/>
          </p:nvPr>
        </p:nvSpPr>
        <p:spPr>
          <a:xfrm>
            <a:off x="6495225" y="2684911"/>
            <a:ext cx="2279700" cy="103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romanUcPeriod"/>
            </a:pPr>
            <a:r>
              <a:rPr lang="en"/>
              <a:t>Area of Operation</a:t>
            </a:r>
            <a:endParaRPr/>
          </a:p>
          <a:p>
            <a:pPr indent="-317500" lvl="0" marL="457200" rtl="0" algn="l">
              <a:spcBef>
                <a:spcPts val="0"/>
              </a:spcBef>
              <a:spcAft>
                <a:spcPts val="0"/>
              </a:spcAft>
              <a:buSzPts val="1400"/>
              <a:buAutoNum type="romanUcPeriod"/>
            </a:pPr>
            <a:r>
              <a:rPr lang="en"/>
              <a:t>Fleet Size</a:t>
            </a:r>
            <a:endParaRPr/>
          </a:p>
          <a:p>
            <a:pPr indent="-317500" lvl="0" marL="457200" rtl="0" algn="l">
              <a:spcBef>
                <a:spcPts val="0"/>
              </a:spcBef>
              <a:spcAft>
                <a:spcPts val="0"/>
              </a:spcAft>
              <a:buSzPts val="1400"/>
              <a:buAutoNum type="romanUcPeriod"/>
            </a:pPr>
            <a:r>
              <a:rPr lang="en"/>
              <a:t>Operational Issues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9"/>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2. Month of the Year</a:t>
            </a:r>
            <a:endParaRPr/>
          </a:p>
        </p:txBody>
      </p:sp>
      <p:sp>
        <p:nvSpPr>
          <p:cNvPr id="544" name="Google Shape;544;p39"/>
          <p:cNvSpPr txBox="1"/>
          <p:nvPr>
            <p:ph idx="4294967295" type="subTitle"/>
          </p:nvPr>
        </p:nvSpPr>
        <p:spPr>
          <a:xfrm>
            <a:off x="6618650" y="2416674"/>
            <a:ext cx="2279700" cy="10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Delayed: </a:t>
            </a:r>
            <a:endParaRPr/>
          </a:p>
          <a:p>
            <a:pPr indent="0" lvl="0" marL="0" rtl="0" algn="l">
              <a:spcBef>
                <a:spcPts val="1600"/>
              </a:spcBef>
              <a:spcAft>
                <a:spcPts val="0"/>
              </a:spcAft>
              <a:buNone/>
            </a:pPr>
            <a:r>
              <a:rPr lang="en"/>
              <a:t>December &gt; August </a:t>
            </a:r>
            <a:endParaRPr/>
          </a:p>
          <a:p>
            <a:pPr indent="0" lvl="0" marL="0" rtl="0" algn="l">
              <a:spcBef>
                <a:spcPts val="1600"/>
              </a:spcBef>
              <a:spcAft>
                <a:spcPts val="0"/>
              </a:spcAft>
              <a:buNone/>
            </a:pPr>
            <a:r>
              <a:rPr lang="en"/>
              <a:t>Cancelled: </a:t>
            </a:r>
            <a:endParaRPr/>
          </a:p>
          <a:p>
            <a:pPr indent="0" lvl="0" marL="0" rtl="0" algn="l">
              <a:spcBef>
                <a:spcPts val="1600"/>
              </a:spcBef>
              <a:spcAft>
                <a:spcPts val="0"/>
              </a:spcAft>
              <a:buNone/>
            </a:pPr>
            <a:r>
              <a:rPr lang="en"/>
              <a:t>January &gt; August </a:t>
            </a:r>
            <a:endParaRPr/>
          </a:p>
          <a:p>
            <a:pPr indent="0" lvl="0" marL="457200" rtl="0" algn="l">
              <a:spcBef>
                <a:spcPts val="1600"/>
              </a:spcBef>
              <a:spcAft>
                <a:spcPts val="1600"/>
              </a:spcAft>
              <a:buNone/>
            </a:pPr>
            <a:r>
              <a:t/>
            </a:r>
            <a:endParaRPr/>
          </a:p>
        </p:txBody>
      </p:sp>
      <p:pic>
        <p:nvPicPr>
          <p:cNvPr id="545" name="Google Shape;545;p39"/>
          <p:cNvPicPr preferRelativeResize="0"/>
          <p:nvPr/>
        </p:nvPicPr>
        <p:blipFill>
          <a:blip r:embed="rId3">
            <a:alphaModFix/>
          </a:blip>
          <a:stretch>
            <a:fillRect/>
          </a:stretch>
        </p:blipFill>
        <p:spPr>
          <a:xfrm>
            <a:off x="193550" y="1707648"/>
            <a:ext cx="6344727" cy="326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txBox="1"/>
          <p:nvPr>
            <p:ph idx="1" type="subTitle"/>
          </p:nvPr>
        </p:nvSpPr>
        <p:spPr>
          <a:xfrm>
            <a:off x="969550" y="2508800"/>
            <a:ext cx="30330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December: Holiday Season, Mild to extreme winter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August: Summer Holiday Season,  Crew scheduling difficulties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1" name="Google Shape;551;p40"/>
          <p:cNvSpPr txBox="1"/>
          <p:nvPr>
            <p:ph idx="2" type="subTitle"/>
          </p:nvPr>
        </p:nvSpPr>
        <p:spPr>
          <a:xfrm>
            <a:off x="5037575" y="2241325"/>
            <a:ext cx="30330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January: Harsh Weather Conditions- Snowstorms, Blizzards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August: </a:t>
            </a:r>
            <a:endParaRPr/>
          </a:p>
          <a:p>
            <a:pPr indent="0" lvl="0" marL="0" rtl="0" algn="l">
              <a:spcBef>
                <a:spcPts val="0"/>
              </a:spcBef>
              <a:spcAft>
                <a:spcPts val="0"/>
              </a:spcAft>
              <a:buNone/>
            </a:pPr>
            <a:r>
              <a:rPr lang="en"/>
              <a:t>Natural Disasters- Hurricanes, Thunderstorms</a:t>
            </a:r>
            <a:endParaRPr/>
          </a:p>
          <a:p>
            <a:pPr indent="0" lvl="0" marL="0" rtl="0" algn="l">
              <a:spcBef>
                <a:spcPts val="0"/>
              </a:spcBef>
              <a:spcAft>
                <a:spcPts val="0"/>
              </a:spcAft>
              <a:buNone/>
            </a:pPr>
            <a:r>
              <a:t/>
            </a:r>
            <a:endParaRPr/>
          </a:p>
        </p:txBody>
      </p:sp>
      <p:sp>
        <p:nvSpPr>
          <p:cNvPr id="552" name="Google Shape;552;p40"/>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Reason</a:t>
            </a:r>
            <a:endParaRPr/>
          </a:p>
        </p:txBody>
      </p:sp>
      <p:sp>
        <p:nvSpPr>
          <p:cNvPr id="553" name="Google Shape;553;p40"/>
          <p:cNvSpPr txBox="1"/>
          <p:nvPr>
            <p:ph idx="3" type="title"/>
          </p:nvPr>
        </p:nvSpPr>
        <p:spPr>
          <a:xfrm>
            <a:off x="969550" y="1297125"/>
            <a:ext cx="3033000" cy="4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Delayed</a:t>
            </a:r>
            <a:endParaRPr/>
          </a:p>
        </p:txBody>
      </p:sp>
      <p:sp>
        <p:nvSpPr>
          <p:cNvPr id="554" name="Google Shape;554;p40"/>
          <p:cNvSpPr txBox="1"/>
          <p:nvPr>
            <p:ph idx="4" type="title"/>
          </p:nvPr>
        </p:nvSpPr>
        <p:spPr>
          <a:xfrm>
            <a:off x="5037575" y="1297128"/>
            <a:ext cx="3033000" cy="4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Cancelled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1"/>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3. Day of the Week</a:t>
            </a:r>
            <a:endParaRPr/>
          </a:p>
        </p:txBody>
      </p:sp>
      <p:sp>
        <p:nvSpPr>
          <p:cNvPr id="560" name="Google Shape;560;p41"/>
          <p:cNvSpPr txBox="1"/>
          <p:nvPr>
            <p:ph idx="4294967295" type="subTitle"/>
          </p:nvPr>
        </p:nvSpPr>
        <p:spPr>
          <a:xfrm>
            <a:off x="6700950" y="2715761"/>
            <a:ext cx="2279700" cy="10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Delayed: </a:t>
            </a:r>
            <a:endParaRPr/>
          </a:p>
          <a:p>
            <a:pPr indent="0" lvl="0" marL="0" rtl="0" algn="l">
              <a:spcBef>
                <a:spcPts val="1600"/>
              </a:spcBef>
              <a:spcAft>
                <a:spcPts val="0"/>
              </a:spcAft>
              <a:buNone/>
            </a:pPr>
            <a:r>
              <a:rPr lang="en"/>
              <a:t>Friday</a:t>
            </a:r>
            <a:r>
              <a:rPr lang="en"/>
              <a:t> &gt; Thursday &gt; Monday</a:t>
            </a:r>
            <a:endParaRPr/>
          </a:p>
          <a:p>
            <a:pPr indent="0" lvl="0" marL="0" rtl="0" algn="l">
              <a:spcBef>
                <a:spcPts val="1600"/>
              </a:spcBef>
              <a:spcAft>
                <a:spcPts val="0"/>
              </a:spcAft>
              <a:buNone/>
            </a:pPr>
            <a:r>
              <a:rPr lang="en"/>
              <a:t>Cancelled: </a:t>
            </a:r>
            <a:endParaRPr/>
          </a:p>
          <a:p>
            <a:pPr indent="0" lvl="0" marL="0" rtl="0" algn="l">
              <a:spcBef>
                <a:spcPts val="1600"/>
              </a:spcBef>
              <a:spcAft>
                <a:spcPts val="0"/>
              </a:spcAft>
              <a:buNone/>
            </a:pPr>
            <a:r>
              <a:rPr lang="en"/>
              <a:t>No Trend</a:t>
            </a:r>
            <a:endParaRPr/>
          </a:p>
          <a:p>
            <a:pPr indent="0" lvl="0" marL="457200" rtl="0" algn="l">
              <a:spcBef>
                <a:spcPts val="1600"/>
              </a:spcBef>
              <a:spcAft>
                <a:spcPts val="1600"/>
              </a:spcAft>
              <a:buNone/>
            </a:pPr>
            <a:r>
              <a:t/>
            </a:r>
            <a:endParaRPr/>
          </a:p>
        </p:txBody>
      </p:sp>
      <p:pic>
        <p:nvPicPr>
          <p:cNvPr id="561" name="Google Shape;561;p41"/>
          <p:cNvPicPr preferRelativeResize="0"/>
          <p:nvPr/>
        </p:nvPicPr>
        <p:blipFill>
          <a:blip r:embed="rId3">
            <a:alphaModFix/>
          </a:blip>
          <a:stretch>
            <a:fillRect/>
          </a:stretch>
        </p:blipFill>
        <p:spPr>
          <a:xfrm>
            <a:off x="193550" y="1921050"/>
            <a:ext cx="6344725" cy="30809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ph type="title"/>
          </p:nvPr>
        </p:nvSpPr>
        <p:spPr>
          <a:xfrm>
            <a:off x="2166600" y="1325050"/>
            <a:ext cx="4563900" cy="4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Reason:</a:t>
            </a:r>
            <a:endParaRPr sz="2600"/>
          </a:p>
        </p:txBody>
      </p:sp>
      <p:sp>
        <p:nvSpPr>
          <p:cNvPr id="567" name="Google Shape;567;p42"/>
          <p:cNvSpPr txBox="1"/>
          <p:nvPr>
            <p:ph idx="1" type="subTitle"/>
          </p:nvPr>
        </p:nvSpPr>
        <p:spPr>
          <a:xfrm>
            <a:off x="1680000" y="2040075"/>
            <a:ext cx="5784000" cy="15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Varying levels of Airport </a:t>
            </a:r>
            <a:r>
              <a:rPr lang="en"/>
              <a:t>Congestion on various Days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3"/>
          <p:cNvSpPr txBox="1"/>
          <p:nvPr>
            <p:ph type="title"/>
          </p:nvPr>
        </p:nvSpPr>
        <p:spPr>
          <a:xfrm>
            <a:off x="1223400" y="535000"/>
            <a:ext cx="6697200" cy="482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4. Destination City</a:t>
            </a:r>
            <a:endParaRPr/>
          </a:p>
        </p:txBody>
      </p:sp>
      <p:pic>
        <p:nvPicPr>
          <p:cNvPr id="573" name="Google Shape;573;p43"/>
          <p:cNvPicPr preferRelativeResize="0"/>
          <p:nvPr/>
        </p:nvPicPr>
        <p:blipFill>
          <a:blip r:embed="rId4">
            <a:alphaModFix/>
          </a:blip>
          <a:stretch>
            <a:fillRect/>
          </a:stretch>
        </p:blipFill>
        <p:spPr>
          <a:xfrm>
            <a:off x="1932050" y="1246850"/>
            <a:ext cx="5526026" cy="345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4"/>
          <p:cNvSpPr txBox="1"/>
          <p:nvPr>
            <p:ph type="title"/>
          </p:nvPr>
        </p:nvSpPr>
        <p:spPr>
          <a:xfrm>
            <a:off x="1998000" y="2520821"/>
            <a:ext cx="5148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and Analysis</a:t>
            </a:r>
            <a:endParaRPr/>
          </a:p>
        </p:txBody>
      </p:sp>
      <p:sp>
        <p:nvSpPr>
          <p:cNvPr id="579" name="Google Shape;579;p44"/>
          <p:cNvSpPr txBox="1"/>
          <p:nvPr>
            <p:ph idx="2" type="title"/>
          </p:nvPr>
        </p:nvSpPr>
        <p:spPr>
          <a:xfrm>
            <a:off x="3836400" y="1246180"/>
            <a:ext cx="1471200" cy="83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580" name="Google Shape;580;p44"/>
          <p:cNvGrpSpPr/>
          <p:nvPr/>
        </p:nvGrpSpPr>
        <p:grpSpPr>
          <a:xfrm flipH="1">
            <a:off x="-314903" y="359292"/>
            <a:ext cx="4050575" cy="834246"/>
            <a:chOff x="4417385" y="1021267"/>
            <a:chExt cx="4050575" cy="834246"/>
          </a:xfrm>
        </p:grpSpPr>
        <p:sp>
          <p:nvSpPr>
            <p:cNvPr id="581" name="Google Shape;581;p44"/>
            <p:cNvSpPr/>
            <p:nvPr/>
          </p:nvSpPr>
          <p:spPr>
            <a:xfrm>
              <a:off x="5093910" y="1476992"/>
              <a:ext cx="318663" cy="239251"/>
            </a:xfrm>
            <a:custGeom>
              <a:rect b="b" l="l" r="r" t="t"/>
              <a:pathLst>
                <a:path extrusionOk="0" h="2594" w="3455">
                  <a:moveTo>
                    <a:pt x="1189" y="0"/>
                  </a:moveTo>
                  <a:cubicBezTo>
                    <a:pt x="781" y="0"/>
                    <a:pt x="368" y="53"/>
                    <a:pt x="1" y="170"/>
                  </a:cubicBezTo>
                  <a:lnTo>
                    <a:pt x="651" y="2594"/>
                  </a:lnTo>
                  <a:cubicBezTo>
                    <a:pt x="651" y="2594"/>
                    <a:pt x="3455" y="2103"/>
                    <a:pt x="3360" y="930"/>
                  </a:cubicBezTo>
                  <a:cubicBezTo>
                    <a:pt x="3325" y="377"/>
                    <a:pt x="2277" y="0"/>
                    <a:pt x="1189" y="0"/>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5117337" y="1513054"/>
              <a:ext cx="295236" cy="203188"/>
            </a:xfrm>
            <a:custGeom>
              <a:rect b="b" l="l" r="r" t="t"/>
              <a:pathLst>
                <a:path extrusionOk="0" h="2203" w="3201">
                  <a:moveTo>
                    <a:pt x="2694" y="1"/>
                  </a:moveTo>
                  <a:cubicBezTo>
                    <a:pt x="1981" y="471"/>
                    <a:pt x="1141" y="723"/>
                    <a:pt x="288" y="723"/>
                  </a:cubicBezTo>
                  <a:cubicBezTo>
                    <a:pt x="192" y="723"/>
                    <a:pt x="96" y="720"/>
                    <a:pt x="0" y="714"/>
                  </a:cubicBezTo>
                  <a:lnTo>
                    <a:pt x="0" y="714"/>
                  </a:lnTo>
                  <a:lnTo>
                    <a:pt x="397" y="2203"/>
                  </a:lnTo>
                  <a:cubicBezTo>
                    <a:pt x="397" y="2203"/>
                    <a:pt x="3201" y="1712"/>
                    <a:pt x="3106" y="539"/>
                  </a:cubicBezTo>
                  <a:cubicBezTo>
                    <a:pt x="3074" y="302"/>
                    <a:pt x="2915" y="96"/>
                    <a:pt x="2694" y="1"/>
                  </a:cubicBezTo>
                  <a:close/>
                </a:path>
              </a:pathLst>
            </a:custGeom>
            <a:solidFill>
              <a:srgbClr val="95B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a:off x="5019478" y="1487506"/>
              <a:ext cx="213426" cy="233902"/>
            </a:xfrm>
            <a:custGeom>
              <a:rect b="b" l="l" r="r" t="t"/>
              <a:pathLst>
                <a:path extrusionOk="0" h="2536" w="2314">
                  <a:moveTo>
                    <a:pt x="1135" y="1"/>
                  </a:moveTo>
                  <a:cubicBezTo>
                    <a:pt x="1095" y="1"/>
                    <a:pt x="1055" y="3"/>
                    <a:pt x="1014" y="8"/>
                  </a:cubicBezTo>
                  <a:cubicBezTo>
                    <a:pt x="428" y="88"/>
                    <a:pt x="0" y="706"/>
                    <a:pt x="79" y="1403"/>
                  </a:cubicBezTo>
                  <a:cubicBezTo>
                    <a:pt x="153" y="2038"/>
                    <a:pt x="640" y="2535"/>
                    <a:pt x="1181" y="2535"/>
                  </a:cubicBezTo>
                  <a:cubicBezTo>
                    <a:pt x="1220" y="2535"/>
                    <a:pt x="1260" y="2533"/>
                    <a:pt x="1299" y="2527"/>
                  </a:cubicBezTo>
                  <a:cubicBezTo>
                    <a:pt x="1901" y="2448"/>
                    <a:pt x="2313" y="1830"/>
                    <a:pt x="2234" y="1149"/>
                  </a:cubicBezTo>
                  <a:cubicBezTo>
                    <a:pt x="2175" y="499"/>
                    <a:pt x="1688" y="1"/>
                    <a:pt x="1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5010624" y="1478744"/>
              <a:ext cx="232426" cy="250688"/>
            </a:xfrm>
            <a:custGeom>
              <a:rect b="b" l="l" r="r" t="t"/>
              <a:pathLst>
                <a:path extrusionOk="0" h="2718" w="2520">
                  <a:moveTo>
                    <a:pt x="1221" y="199"/>
                  </a:moveTo>
                  <a:cubicBezTo>
                    <a:pt x="1728" y="199"/>
                    <a:pt x="2171" y="642"/>
                    <a:pt x="2235" y="1244"/>
                  </a:cubicBezTo>
                  <a:cubicBezTo>
                    <a:pt x="2298" y="1878"/>
                    <a:pt x="1918" y="2448"/>
                    <a:pt x="1379" y="2512"/>
                  </a:cubicBezTo>
                  <a:cubicBezTo>
                    <a:pt x="1347" y="2515"/>
                    <a:pt x="1315" y="2517"/>
                    <a:pt x="1283" y="2517"/>
                  </a:cubicBezTo>
                  <a:cubicBezTo>
                    <a:pt x="783" y="2517"/>
                    <a:pt x="345" y="2062"/>
                    <a:pt x="270" y="1466"/>
                  </a:cubicBezTo>
                  <a:cubicBezTo>
                    <a:pt x="207" y="832"/>
                    <a:pt x="587" y="262"/>
                    <a:pt x="1126" y="199"/>
                  </a:cubicBezTo>
                  <a:close/>
                  <a:moveTo>
                    <a:pt x="1218" y="1"/>
                  </a:moveTo>
                  <a:cubicBezTo>
                    <a:pt x="1177" y="1"/>
                    <a:pt x="1136" y="3"/>
                    <a:pt x="1094" y="8"/>
                  </a:cubicBezTo>
                  <a:cubicBezTo>
                    <a:pt x="445" y="72"/>
                    <a:pt x="1" y="753"/>
                    <a:pt x="80" y="1498"/>
                  </a:cubicBezTo>
                  <a:cubicBezTo>
                    <a:pt x="159" y="2195"/>
                    <a:pt x="698" y="2717"/>
                    <a:pt x="1284" y="2717"/>
                  </a:cubicBezTo>
                  <a:lnTo>
                    <a:pt x="1411" y="2717"/>
                  </a:lnTo>
                  <a:cubicBezTo>
                    <a:pt x="2060" y="2638"/>
                    <a:pt x="2520" y="1973"/>
                    <a:pt x="2425" y="1228"/>
                  </a:cubicBezTo>
                  <a:cubicBezTo>
                    <a:pt x="2351" y="531"/>
                    <a:pt x="1818" y="1"/>
                    <a:pt x="1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5310195" y="1493962"/>
              <a:ext cx="401949" cy="302707"/>
            </a:xfrm>
            <a:custGeom>
              <a:rect b="b" l="l" r="r" t="t"/>
              <a:pathLst>
                <a:path extrusionOk="0" h="3282" w="4358">
                  <a:moveTo>
                    <a:pt x="1521" y="0"/>
                  </a:moveTo>
                  <a:cubicBezTo>
                    <a:pt x="999" y="0"/>
                    <a:pt x="470" y="70"/>
                    <a:pt x="1" y="224"/>
                  </a:cubicBezTo>
                  <a:lnTo>
                    <a:pt x="824" y="3281"/>
                  </a:lnTo>
                  <a:cubicBezTo>
                    <a:pt x="824" y="3281"/>
                    <a:pt x="4357" y="2663"/>
                    <a:pt x="4246" y="1174"/>
                  </a:cubicBezTo>
                  <a:cubicBezTo>
                    <a:pt x="4189" y="475"/>
                    <a:pt x="2881" y="0"/>
                    <a:pt x="1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5339433" y="1539341"/>
              <a:ext cx="372712" cy="257329"/>
            </a:xfrm>
            <a:custGeom>
              <a:rect b="b" l="l" r="r" t="t"/>
              <a:pathLst>
                <a:path extrusionOk="0" h="2790" w="4041">
                  <a:moveTo>
                    <a:pt x="3407" y="1"/>
                  </a:moveTo>
                  <a:cubicBezTo>
                    <a:pt x="2322" y="764"/>
                    <a:pt x="1112" y="916"/>
                    <a:pt x="362" y="916"/>
                  </a:cubicBezTo>
                  <a:cubicBezTo>
                    <a:pt x="225" y="916"/>
                    <a:pt x="103" y="911"/>
                    <a:pt x="1" y="904"/>
                  </a:cubicBezTo>
                  <a:lnTo>
                    <a:pt x="1" y="904"/>
                  </a:lnTo>
                  <a:lnTo>
                    <a:pt x="507" y="2789"/>
                  </a:lnTo>
                  <a:cubicBezTo>
                    <a:pt x="507" y="2789"/>
                    <a:pt x="4040" y="2171"/>
                    <a:pt x="3929" y="682"/>
                  </a:cubicBezTo>
                  <a:cubicBezTo>
                    <a:pt x="3914" y="413"/>
                    <a:pt x="3708" y="191"/>
                    <a:pt x="3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5216672" y="1508074"/>
              <a:ext cx="268950" cy="293576"/>
            </a:xfrm>
            <a:custGeom>
              <a:rect b="b" l="l" r="r" t="t"/>
              <a:pathLst>
                <a:path extrusionOk="0" h="3183" w="2916">
                  <a:moveTo>
                    <a:pt x="1412" y="1"/>
                  </a:moveTo>
                  <a:cubicBezTo>
                    <a:pt x="1370" y="1"/>
                    <a:pt x="1327" y="3"/>
                    <a:pt x="1284" y="7"/>
                  </a:cubicBezTo>
                  <a:cubicBezTo>
                    <a:pt x="524" y="86"/>
                    <a:pt x="1" y="863"/>
                    <a:pt x="96" y="1750"/>
                  </a:cubicBezTo>
                  <a:cubicBezTo>
                    <a:pt x="185" y="2572"/>
                    <a:pt x="797" y="3182"/>
                    <a:pt x="1504" y="3182"/>
                  </a:cubicBezTo>
                  <a:cubicBezTo>
                    <a:pt x="1547" y="3182"/>
                    <a:pt x="1589" y="3180"/>
                    <a:pt x="1633" y="3176"/>
                  </a:cubicBezTo>
                  <a:cubicBezTo>
                    <a:pt x="2393" y="3081"/>
                    <a:pt x="2916" y="2304"/>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5199147" y="1497928"/>
              <a:ext cx="292377" cy="311838"/>
            </a:xfrm>
            <a:custGeom>
              <a:rect b="b" l="l" r="r" t="t"/>
              <a:pathLst>
                <a:path extrusionOk="0" h="3381" w="3170">
                  <a:moveTo>
                    <a:pt x="1601" y="212"/>
                  </a:moveTo>
                  <a:cubicBezTo>
                    <a:pt x="2250" y="212"/>
                    <a:pt x="2821" y="783"/>
                    <a:pt x="2916" y="1559"/>
                  </a:cubicBezTo>
                  <a:cubicBezTo>
                    <a:pt x="2963" y="1939"/>
                    <a:pt x="2884" y="2335"/>
                    <a:pt x="2662" y="2652"/>
                  </a:cubicBezTo>
                  <a:cubicBezTo>
                    <a:pt x="2447" y="3010"/>
                    <a:pt x="2071" y="3196"/>
                    <a:pt x="1693" y="3196"/>
                  </a:cubicBezTo>
                  <a:cubicBezTo>
                    <a:pt x="1401" y="3196"/>
                    <a:pt x="1108" y="3086"/>
                    <a:pt x="888" y="2858"/>
                  </a:cubicBezTo>
                  <a:cubicBezTo>
                    <a:pt x="317" y="2288"/>
                    <a:pt x="222" y="1416"/>
                    <a:pt x="650" y="751"/>
                  </a:cubicBezTo>
                  <a:cubicBezTo>
                    <a:pt x="840" y="450"/>
                    <a:pt x="1141" y="260"/>
                    <a:pt x="1490" y="212"/>
                  </a:cubicBezTo>
                  <a:close/>
                  <a:moveTo>
                    <a:pt x="1586" y="0"/>
                  </a:moveTo>
                  <a:cubicBezTo>
                    <a:pt x="1544" y="0"/>
                    <a:pt x="1501" y="2"/>
                    <a:pt x="1458" y="6"/>
                  </a:cubicBezTo>
                  <a:cubicBezTo>
                    <a:pt x="1062" y="70"/>
                    <a:pt x="698" y="292"/>
                    <a:pt x="476" y="624"/>
                  </a:cubicBezTo>
                  <a:cubicBezTo>
                    <a:pt x="1" y="1385"/>
                    <a:pt x="112" y="2367"/>
                    <a:pt x="745" y="2985"/>
                  </a:cubicBezTo>
                  <a:cubicBezTo>
                    <a:pt x="999" y="3238"/>
                    <a:pt x="1347" y="3381"/>
                    <a:pt x="1696" y="3381"/>
                  </a:cubicBezTo>
                  <a:cubicBezTo>
                    <a:pt x="1743" y="3381"/>
                    <a:pt x="1807" y="3381"/>
                    <a:pt x="1838" y="3365"/>
                  </a:cubicBezTo>
                  <a:cubicBezTo>
                    <a:pt x="2250" y="3317"/>
                    <a:pt x="2599" y="3096"/>
                    <a:pt x="2821" y="2763"/>
                  </a:cubicBezTo>
                  <a:cubicBezTo>
                    <a:pt x="3058" y="2399"/>
                    <a:pt x="3169" y="1955"/>
                    <a:pt x="3106" y="1527"/>
                  </a:cubicBezTo>
                  <a:cubicBezTo>
                    <a:pt x="3016" y="657"/>
                    <a:pt x="2343"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a:off x="4417385" y="1437055"/>
              <a:ext cx="1280095" cy="103854"/>
            </a:xfrm>
            <a:custGeom>
              <a:rect b="b" l="l" r="r" t="t"/>
              <a:pathLst>
                <a:path extrusionOk="0" h="1126" w="13879">
                  <a:moveTo>
                    <a:pt x="1" y="1"/>
                  </a:moveTo>
                  <a:lnTo>
                    <a:pt x="1015" y="286"/>
                  </a:lnTo>
                  <a:lnTo>
                    <a:pt x="13641" y="1126"/>
                  </a:lnTo>
                  <a:lnTo>
                    <a:pt x="13879" y="14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4417385" y="1423958"/>
              <a:ext cx="1280095" cy="71665"/>
            </a:xfrm>
            <a:custGeom>
              <a:rect b="b" l="l" r="r" t="t"/>
              <a:pathLst>
                <a:path extrusionOk="0" h="777" w="13879">
                  <a:moveTo>
                    <a:pt x="951" y="0"/>
                  </a:moveTo>
                  <a:lnTo>
                    <a:pt x="1" y="143"/>
                  </a:lnTo>
                  <a:lnTo>
                    <a:pt x="13673" y="777"/>
                  </a:lnTo>
                  <a:lnTo>
                    <a:pt x="13879" y="286"/>
                  </a:lnTo>
                  <a:lnTo>
                    <a:pt x="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a:off x="6765532" y="1331910"/>
              <a:ext cx="96567" cy="58475"/>
            </a:xfrm>
            <a:custGeom>
              <a:rect b="b" l="l" r="r" t="t"/>
              <a:pathLst>
                <a:path extrusionOk="0" h="634" w="1047">
                  <a:moveTo>
                    <a:pt x="1046" y="0"/>
                  </a:moveTo>
                  <a:lnTo>
                    <a:pt x="1" y="80"/>
                  </a:lnTo>
                  <a:lnTo>
                    <a:pt x="96" y="634"/>
                  </a:lnTo>
                  <a:cubicBezTo>
                    <a:pt x="967" y="333"/>
                    <a:pt x="1046" y="0"/>
                    <a:pt x="1046" y="0"/>
                  </a:cubicBezTo>
                  <a:close/>
                </a:path>
              </a:pathLst>
            </a:custGeom>
            <a:solidFill>
              <a:srgbClr val="E8ED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6767008" y="1343623"/>
              <a:ext cx="11806" cy="29238"/>
            </a:xfrm>
            <a:custGeom>
              <a:rect b="b" l="l" r="r" t="t"/>
              <a:pathLst>
                <a:path extrusionOk="0" h="317" w="128">
                  <a:moveTo>
                    <a:pt x="127" y="317"/>
                  </a:moveTo>
                  <a:lnTo>
                    <a:pt x="1" y="0"/>
                  </a:lnTo>
                </a:path>
              </a:pathLst>
            </a:custGeom>
            <a:solidFill>
              <a:srgbClr val="282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5646291" y="1315861"/>
              <a:ext cx="1133999" cy="413478"/>
            </a:xfrm>
            <a:custGeom>
              <a:rect b="b" l="l" r="r" t="t"/>
              <a:pathLst>
                <a:path extrusionOk="0" h="4483" w="12295">
                  <a:moveTo>
                    <a:pt x="3343" y="0"/>
                  </a:moveTo>
                  <a:cubicBezTo>
                    <a:pt x="3343" y="0"/>
                    <a:pt x="935" y="491"/>
                    <a:pt x="111" y="1933"/>
                  </a:cubicBezTo>
                  <a:cubicBezTo>
                    <a:pt x="64" y="2091"/>
                    <a:pt x="32" y="2250"/>
                    <a:pt x="0" y="2408"/>
                  </a:cubicBezTo>
                  <a:cubicBezTo>
                    <a:pt x="0" y="2408"/>
                    <a:pt x="539" y="1600"/>
                    <a:pt x="903" y="1505"/>
                  </a:cubicBezTo>
                  <a:lnTo>
                    <a:pt x="903" y="1505"/>
                  </a:lnTo>
                  <a:cubicBezTo>
                    <a:pt x="903" y="1505"/>
                    <a:pt x="507" y="4341"/>
                    <a:pt x="3518" y="4468"/>
                  </a:cubicBezTo>
                  <a:cubicBezTo>
                    <a:pt x="3724" y="4477"/>
                    <a:pt x="3919" y="4482"/>
                    <a:pt x="4104" y="4482"/>
                  </a:cubicBezTo>
                  <a:cubicBezTo>
                    <a:pt x="6624" y="4482"/>
                    <a:pt x="7250" y="3609"/>
                    <a:pt x="7161" y="2709"/>
                  </a:cubicBezTo>
                  <a:lnTo>
                    <a:pt x="11676" y="2060"/>
                  </a:lnTo>
                  <a:cubicBezTo>
                    <a:pt x="11962" y="1616"/>
                    <a:pt x="12168" y="1125"/>
                    <a:pt x="12278" y="618"/>
                  </a:cubicBezTo>
                  <a:cubicBezTo>
                    <a:pt x="12294" y="475"/>
                    <a:pt x="12247" y="349"/>
                    <a:pt x="12152" y="254"/>
                  </a:cubicBezTo>
                  <a:lnTo>
                    <a:pt x="33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5630150" y="1456055"/>
              <a:ext cx="1093140" cy="399459"/>
            </a:xfrm>
            <a:custGeom>
              <a:rect b="b" l="l" r="r" t="t"/>
              <a:pathLst>
                <a:path extrusionOk="0" h="4331" w="11852">
                  <a:moveTo>
                    <a:pt x="1094" y="1"/>
                  </a:moveTo>
                  <a:lnTo>
                    <a:pt x="1094" y="1"/>
                  </a:lnTo>
                  <a:cubicBezTo>
                    <a:pt x="714" y="80"/>
                    <a:pt x="175" y="888"/>
                    <a:pt x="175" y="888"/>
                  </a:cubicBezTo>
                  <a:cubicBezTo>
                    <a:pt x="5" y="1926"/>
                    <a:pt x="0" y="4330"/>
                    <a:pt x="3771" y="4330"/>
                  </a:cubicBezTo>
                  <a:cubicBezTo>
                    <a:pt x="4201" y="4330"/>
                    <a:pt x="4680" y="4299"/>
                    <a:pt x="5213" y="4231"/>
                  </a:cubicBezTo>
                  <a:cubicBezTo>
                    <a:pt x="9222" y="3708"/>
                    <a:pt x="11043" y="1886"/>
                    <a:pt x="11851" y="555"/>
                  </a:cubicBezTo>
                  <a:lnTo>
                    <a:pt x="11851" y="555"/>
                  </a:lnTo>
                  <a:lnTo>
                    <a:pt x="7336" y="1205"/>
                  </a:lnTo>
                  <a:cubicBezTo>
                    <a:pt x="7425" y="2105"/>
                    <a:pt x="6799" y="2978"/>
                    <a:pt x="4279" y="2978"/>
                  </a:cubicBezTo>
                  <a:cubicBezTo>
                    <a:pt x="4094" y="2978"/>
                    <a:pt x="3899" y="2973"/>
                    <a:pt x="3693" y="2963"/>
                  </a:cubicBezTo>
                  <a:cubicBezTo>
                    <a:pt x="698" y="2821"/>
                    <a:pt x="1094"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6648673" y="1021271"/>
              <a:ext cx="150616" cy="318018"/>
            </a:xfrm>
            <a:custGeom>
              <a:rect b="b" l="l" r="r" t="t"/>
              <a:pathLst>
                <a:path extrusionOk="0" h="3448" w="1633">
                  <a:moveTo>
                    <a:pt x="1135" y="1"/>
                  </a:moveTo>
                  <a:cubicBezTo>
                    <a:pt x="1004" y="1"/>
                    <a:pt x="967" y="168"/>
                    <a:pt x="967" y="168"/>
                  </a:cubicBezTo>
                  <a:lnTo>
                    <a:pt x="0" y="3416"/>
                  </a:lnTo>
                  <a:lnTo>
                    <a:pt x="1268" y="3448"/>
                  </a:lnTo>
                  <a:lnTo>
                    <a:pt x="1521" y="944"/>
                  </a:lnTo>
                  <a:cubicBezTo>
                    <a:pt x="1632" y="406"/>
                    <a:pt x="1601" y="358"/>
                    <a:pt x="1490" y="231"/>
                  </a:cubicBezTo>
                  <a:cubicBezTo>
                    <a:pt x="1442" y="184"/>
                    <a:pt x="1284" y="57"/>
                    <a:pt x="1284" y="57"/>
                  </a:cubicBezTo>
                  <a:cubicBezTo>
                    <a:pt x="1224" y="16"/>
                    <a:pt x="1175"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4"/>
            <p:cNvGrpSpPr/>
            <p:nvPr/>
          </p:nvGrpSpPr>
          <p:grpSpPr>
            <a:xfrm>
              <a:off x="6137244" y="1410492"/>
              <a:ext cx="539283" cy="60320"/>
              <a:chOff x="6137244" y="1410492"/>
              <a:chExt cx="539283" cy="60320"/>
            </a:xfrm>
          </p:grpSpPr>
          <p:sp>
            <p:nvSpPr>
              <p:cNvPr id="597" name="Google Shape;597;p44"/>
              <p:cNvSpPr/>
              <p:nvPr/>
            </p:nvSpPr>
            <p:spPr>
              <a:xfrm>
                <a:off x="6137244" y="1410492"/>
                <a:ext cx="19092" cy="53034"/>
              </a:xfrm>
              <a:custGeom>
                <a:rect b="b" l="l" r="r" t="t"/>
                <a:pathLst>
                  <a:path extrusionOk="0" h="575" w="207">
                    <a:moveTo>
                      <a:pt x="77" y="1"/>
                    </a:moveTo>
                    <a:cubicBezTo>
                      <a:pt x="36" y="1"/>
                      <a:pt x="1" y="44"/>
                      <a:pt x="1" y="99"/>
                    </a:cubicBezTo>
                    <a:lnTo>
                      <a:pt x="1" y="479"/>
                    </a:lnTo>
                    <a:cubicBezTo>
                      <a:pt x="1" y="527"/>
                      <a:pt x="48" y="574"/>
                      <a:pt x="96" y="574"/>
                    </a:cubicBezTo>
                    <a:cubicBezTo>
                      <a:pt x="159" y="574"/>
                      <a:pt x="207" y="527"/>
                      <a:pt x="207" y="479"/>
                    </a:cubicBezTo>
                    <a:lnTo>
                      <a:pt x="207" y="99"/>
                    </a:lnTo>
                    <a:cubicBezTo>
                      <a:pt x="207" y="44"/>
                      <a:pt x="171" y="1"/>
                      <a:pt x="120" y="1"/>
                    </a:cubicBezTo>
                    <a:cubicBezTo>
                      <a:pt x="112" y="1"/>
                      <a:pt x="104" y="2"/>
                      <a:pt x="96" y="4"/>
                    </a:cubicBezTo>
                    <a:cubicBezTo>
                      <a:pt x="89" y="2"/>
                      <a:pt x="83" y="1"/>
                      <a:pt x="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6169433" y="1410769"/>
                <a:ext cx="19092" cy="54140"/>
              </a:xfrm>
              <a:custGeom>
                <a:rect b="b" l="l" r="r" t="t"/>
                <a:pathLst>
                  <a:path extrusionOk="0" h="587" w="207">
                    <a:moveTo>
                      <a:pt x="111" y="1"/>
                    </a:moveTo>
                    <a:cubicBezTo>
                      <a:pt x="48" y="1"/>
                      <a:pt x="0" y="48"/>
                      <a:pt x="0" y="112"/>
                    </a:cubicBezTo>
                    <a:lnTo>
                      <a:pt x="0" y="492"/>
                    </a:lnTo>
                    <a:cubicBezTo>
                      <a:pt x="0" y="539"/>
                      <a:pt x="48" y="587"/>
                      <a:pt x="111" y="587"/>
                    </a:cubicBezTo>
                    <a:cubicBezTo>
                      <a:pt x="159" y="587"/>
                      <a:pt x="206" y="539"/>
                      <a:pt x="206" y="492"/>
                    </a:cubicBezTo>
                    <a:lnTo>
                      <a:pt x="206" y="112"/>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6201530" y="1410769"/>
                <a:ext cx="19092" cy="54140"/>
              </a:xfrm>
              <a:custGeom>
                <a:rect b="b" l="l" r="r" t="t"/>
                <a:pathLst>
                  <a:path extrusionOk="0" h="587" w="207">
                    <a:moveTo>
                      <a:pt x="112" y="1"/>
                    </a:moveTo>
                    <a:cubicBezTo>
                      <a:pt x="48" y="1"/>
                      <a:pt x="1" y="48"/>
                      <a:pt x="16" y="112"/>
                    </a:cubicBezTo>
                    <a:lnTo>
                      <a:pt x="16" y="492"/>
                    </a:lnTo>
                    <a:cubicBezTo>
                      <a:pt x="1" y="539"/>
                      <a:pt x="48" y="587"/>
                      <a:pt x="112" y="587"/>
                    </a:cubicBezTo>
                    <a:cubicBezTo>
                      <a:pt x="159" y="587"/>
                      <a:pt x="207" y="539"/>
                      <a:pt x="207" y="492"/>
                    </a:cubicBezTo>
                    <a:lnTo>
                      <a:pt x="207" y="112"/>
                    </a:lnTo>
                    <a:cubicBezTo>
                      <a:pt x="207" y="48"/>
                      <a:pt x="159"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6235195" y="1410769"/>
                <a:ext cx="19000" cy="54140"/>
              </a:xfrm>
              <a:custGeom>
                <a:rect b="b" l="l" r="r" t="t"/>
                <a:pathLst>
                  <a:path extrusionOk="0" h="587" w="206">
                    <a:moveTo>
                      <a:pt x="95" y="1"/>
                    </a:moveTo>
                    <a:cubicBezTo>
                      <a:pt x="32" y="1"/>
                      <a:pt x="0" y="48"/>
                      <a:pt x="0" y="112"/>
                    </a:cubicBezTo>
                    <a:lnTo>
                      <a:pt x="0" y="492"/>
                    </a:lnTo>
                    <a:cubicBezTo>
                      <a:pt x="0" y="539"/>
                      <a:pt x="48" y="587"/>
                      <a:pt x="95" y="587"/>
                    </a:cubicBezTo>
                    <a:cubicBezTo>
                      <a:pt x="158" y="587"/>
                      <a:pt x="190" y="539"/>
                      <a:pt x="190" y="492"/>
                    </a:cubicBezTo>
                    <a:lnTo>
                      <a:pt x="206" y="112"/>
                    </a:lnTo>
                    <a:cubicBezTo>
                      <a:pt x="190" y="48"/>
                      <a:pt x="143" y="1"/>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6267292" y="1410769"/>
                <a:ext cx="19092" cy="54140"/>
              </a:xfrm>
              <a:custGeom>
                <a:rect b="b" l="l" r="r" t="t"/>
                <a:pathLst>
                  <a:path extrusionOk="0" h="587" w="207">
                    <a:moveTo>
                      <a:pt x="96" y="1"/>
                    </a:moveTo>
                    <a:cubicBezTo>
                      <a:pt x="48" y="1"/>
                      <a:pt x="1" y="48"/>
                      <a:pt x="1" y="112"/>
                    </a:cubicBezTo>
                    <a:lnTo>
                      <a:pt x="1" y="492"/>
                    </a:lnTo>
                    <a:cubicBezTo>
                      <a:pt x="1" y="539"/>
                      <a:pt x="48" y="587"/>
                      <a:pt x="96" y="587"/>
                    </a:cubicBezTo>
                    <a:cubicBezTo>
                      <a:pt x="159" y="587"/>
                      <a:pt x="207" y="539"/>
                      <a:pt x="207" y="492"/>
                    </a:cubicBezTo>
                    <a:lnTo>
                      <a:pt x="207" y="112"/>
                    </a:lnTo>
                    <a:cubicBezTo>
                      <a:pt x="207"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6299481" y="1412244"/>
                <a:ext cx="19092" cy="53034"/>
              </a:xfrm>
              <a:custGeom>
                <a:rect b="b" l="l" r="r" t="t"/>
                <a:pathLst>
                  <a:path extrusionOk="0" h="575" w="207">
                    <a:moveTo>
                      <a:pt x="111" y="1"/>
                    </a:moveTo>
                    <a:cubicBezTo>
                      <a:pt x="48" y="1"/>
                      <a:pt x="0" y="48"/>
                      <a:pt x="0" y="96"/>
                    </a:cubicBezTo>
                    <a:lnTo>
                      <a:pt x="0" y="476"/>
                    </a:lnTo>
                    <a:cubicBezTo>
                      <a:pt x="0" y="531"/>
                      <a:pt x="36" y="574"/>
                      <a:pt x="87" y="574"/>
                    </a:cubicBezTo>
                    <a:cubicBezTo>
                      <a:pt x="95" y="574"/>
                      <a:pt x="103" y="573"/>
                      <a:pt x="111" y="571"/>
                    </a:cubicBezTo>
                    <a:cubicBezTo>
                      <a:pt x="117" y="573"/>
                      <a:pt x="123" y="574"/>
                      <a:pt x="130" y="574"/>
                    </a:cubicBezTo>
                    <a:cubicBezTo>
                      <a:pt x="170" y="574"/>
                      <a:pt x="206" y="531"/>
                      <a:pt x="206" y="476"/>
                    </a:cubicBezTo>
                    <a:lnTo>
                      <a:pt x="206" y="96"/>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a:off x="6333054" y="1412244"/>
                <a:ext cx="19092" cy="54140"/>
              </a:xfrm>
              <a:custGeom>
                <a:rect b="b" l="l" r="r" t="t"/>
                <a:pathLst>
                  <a:path extrusionOk="0" h="587" w="207">
                    <a:moveTo>
                      <a:pt x="96" y="1"/>
                    </a:moveTo>
                    <a:cubicBezTo>
                      <a:pt x="48" y="1"/>
                      <a:pt x="0" y="48"/>
                      <a:pt x="0" y="112"/>
                    </a:cubicBezTo>
                    <a:lnTo>
                      <a:pt x="0" y="492"/>
                    </a:lnTo>
                    <a:cubicBezTo>
                      <a:pt x="0" y="539"/>
                      <a:pt x="48" y="587"/>
                      <a:pt x="96" y="587"/>
                    </a:cubicBezTo>
                    <a:cubicBezTo>
                      <a:pt x="159" y="587"/>
                      <a:pt x="206" y="539"/>
                      <a:pt x="206" y="476"/>
                    </a:cubicBezTo>
                    <a:lnTo>
                      <a:pt x="206" y="112"/>
                    </a:lnTo>
                    <a:cubicBezTo>
                      <a:pt x="191"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6365243" y="1413443"/>
                <a:ext cx="19000" cy="52941"/>
              </a:xfrm>
              <a:custGeom>
                <a:rect b="b" l="l" r="r" t="t"/>
                <a:pathLst>
                  <a:path extrusionOk="0" h="574" w="206">
                    <a:moveTo>
                      <a:pt x="118" y="0"/>
                    </a:moveTo>
                    <a:cubicBezTo>
                      <a:pt x="111" y="0"/>
                      <a:pt x="103" y="1"/>
                      <a:pt x="95" y="3"/>
                    </a:cubicBezTo>
                    <a:cubicBezTo>
                      <a:pt x="48" y="3"/>
                      <a:pt x="0" y="51"/>
                      <a:pt x="0" y="99"/>
                    </a:cubicBezTo>
                    <a:lnTo>
                      <a:pt x="0" y="479"/>
                    </a:lnTo>
                    <a:cubicBezTo>
                      <a:pt x="0" y="526"/>
                      <a:pt x="48" y="574"/>
                      <a:pt x="95" y="574"/>
                    </a:cubicBezTo>
                    <a:cubicBezTo>
                      <a:pt x="158" y="574"/>
                      <a:pt x="206" y="526"/>
                      <a:pt x="206" y="479"/>
                    </a:cubicBezTo>
                    <a:lnTo>
                      <a:pt x="206" y="99"/>
                    </a:lnTo>
                    <a:cubicBezTo>
                      <a:pt x="192" y="43"/>
                      <a:pt x="166"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6397340" y="1413720"/>
                <a:ext cx="19092" cy="52665"/>
              </a:xfrm>
              <a:custGeom>
                <a:rect b="b" l="l" r="r" t="t"/>
                <a:pathLst>
                  <a:path extrusionOk="0" h="571" w="207">
                    <a:moveTo>
                      <a:pt x="96" y="0"/>
                    </a:moveTo>
                    <a:cubicBezTo>
                      <a:pt x="48" y="0"/>
                      <a:pt x="1" y="48"/>
                      <a:pt x="1" y="96"/>
                    </a:cubicBezTo>
                    <a:lnTo>
                      <a:pt x="1" y="476"/>
                    </a:lnTo>
                    <a:cubicBezTo>
                      <a:pt x="1" y="539"/>
                      <a:pt x="48" y="571"/>
                      <a:pt x="111" y="571"/>
                    </a:cubicBezTo>
                    <a:cubicBezTo>
                      <a:pt x="159" y="571"/>
                      <a:pt x="206" y="539"/>
                      <a:pt x="206" y="476"/>
                    </a:cubicBezTo>
                    <a:lnTo>
                      <a:pt x="206" y="96"/>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6429529" y="1413720"/>
                <a:ext cx="19092" cy="54140"/>
              </a:xfrm>
              <a:custGeom>
                <a:rect b="b" l="l" r="r" t="t"/>
                <a:pathLst>
                  <a:path extrusionOk="0" h="587" w="207">
                    <a:moveTo>
                      <a:pt x="111" y="0"/>
                    </a:moveTo>
                    <a:cubicBezTo>
                      <a:pt x="48" y="0"/>
                      <a:pt x="0" y="48"/>
                      <a:pt x="0" y="111"/>
                    </a:cubicBezTo>
                    <a:lnTo>
                      <a:pt x="0" y="492"/>
                    </a:lnTo>
                    <a:cubicBezTo>
                      <a:pt x="0" y="539"/>
                      <a:pt x="48" y="587"/>
                      <a:pt x="111" y="587"/>
                    </a:cubicBezTo>
                    <a:cubicBezTo>
                      <a:pt x="159" y="587"/>
                      <a:pt x="206" y="539"/>
                      <a:pt x="206" y="476"/>
                    </a:cubicBezTo>
                    <a:lnTo>
                      <a:pt x="206" y="96"/>
                    </a:lnTo>
                    <a:cubicBezTo>
                      <a:pt x="206" y="48"/>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p:nvPr/>
            </p:nvSpPr>
            <p:spPr>
              <a:xfrm>
                <a:off x="6461626" y="1413720"/>
                <a:ext cx="19092" cy="54140"/>
              </a:xfrm>
              <a:custGeom>
                <a:rect b="b" l="l" r="r" t="t"/>
                <a:pathLst>
                  <a:path extrusionOk="0" h="587" w="207">
                    <a:moveTo>
                      <a:pt x="112" y="0"/>
                    </a:moveTo>
                    <a:cubicBezTo>
                      <a:pt x="48" y="0"/>
                      <a:pt x="1" y="48"/>
                      <a:pt x="16" y="111"/>
                    </a:cubicBezTo>
                    <a:lnTo>
                      <a:pt x="16" y="492"/>
                    </a:lnTo>
                    <a:cubicBezTo>
                      <a:pt x="16" y="539"/>
                      <a:pt x="48" y="587"/>
                      <a:pt x="112" y="587"/>
                    </a:cubicBezTo>
                    <a:cubicBezTo>
                      <a:pt x="175" y="587"/>
                      <a:pt x="207" y="539"/>
                      <a:pt x="207" y="492"/>
                    </a:cubicBezTo>
                    <a:lnTo>
                      <a:pt x="207" y="111"/>
                    </a:lnTo>
                    <a:cubicBezTo>
                      <a:pt x="207" y="48"/>
                      <a:pt x="159"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6495198" y="1415196"/>
                <a:ext cx="19092" cy="52665"/>
              </a:xfrm>
              <a:custGeom>
                <a:rect b="b" l="l" r="r" t="t"/>
                <a:pathLst>
                  <a:path extrusionOk="0" h="571" w="207">
                    <a:moveTo>
                      <a:pt x="96" y="0"/>
                    </a:moveTo>
                    <a:cubicBezTo>
                      <a:pt x="33" y="0"/>
                      <a:pt x="1" y="48"/>
                      <a:pt x="1" y="95"/>
                    </a:cubicBezTo>
                    <a:lnTo>
                      <a:pt x="1" y="476"/>
                    </a:lnTo>
                    <a:cubicBezTo>
                      <a:pt x="1" y="539"/>
                      <a:pt x="49" y="571"/>
                      <a:pt x="96" y="571"/>
                    </a:cubicBezTo>
                    <a:cubicBezTo>
                      <a:pt x="159" y="571"/>
                      <a:pt x="207" y="523"/>
                      <a:pt x="207" y="476"/>
                    </a:cubicBezTo>
                    <a:lnTo>
                      <a:pt x="191" y="95"/>
                    </a:lnTo>
                    <a:cubicBezTo>
                      <a:pt x="191" y="32"/>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6527388" y="1415196"/>
                <a:ext cx="19092" cy="54140"/>
              </a:xfrm>
              <a:custGeom>
                <a:rect b="b" l="l" r="r" t="t"/>
                <a:pathLst>
                  <a:path extrusionOk="0" h="587" w="207">
                    <a:moveTo>
                      <a:pt x="96" y="0"/>
                    </a:moveTo>
                    <a:cubicBezTo>
                      <a:pt x="48" y="0"/>
                      <a:pt x="1" y="48"/>
                      <a:pt x="1" y="111"/>
                    </a:cubicBezTo>
                    <a:lnTo>
                      <a:pt x="1" y="476"/>
                    </a:lnTo>
                    <a:cubicBezTo>
                      <a:pt x="1" y="539"/>
                      <a:pt x="48" y="586"/>
                      <a:pt x="111" y="586"/>
                    </a:cubicBezTo>
                    <a:cubicBezTo>
                      <a:pt x="159" y="571"/>
                      <a:pt x="206" y="539"/>
                      <a:pt x="206" y="476"/>
                    </a:cubicBezTo>
                    <a:lnTo>
                      <a:pt x="206" y="95"/>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6559577" y="1415196"/>
                <a:ext cx="19092" cy="54140"/>
              </a:xfrm>
              <a:custGeom>
                <a:rect b="b" l="l" r="r" t="t"/>
                <a:pathLst>
                  <a:path extrusionOk="0" h="587" w="207">
                    <a:moveTo>
                      <a:pt x="111" y="0"/>
                    </a:moveTo>
                    <a:cubicBezTo>
                      <a:pt x="48" y="0"/>
                      <a:pt x="0" y="48"/>
                      <a:pt x="0" y="111"/>
                    </a:cubicBezTo>
                    <a:lnTo>
                      <a:pt x="0" y="491"/>
                    </a:lnTo>
                    <a:cubicBezTo>
                      <a:pt x="0" y="539"/>
                      <a:pt x="48" y="586"/>
                      <a:pt x="111" y="586"/>
                    </a:cubicBezTo>
                    <a:cubicBezTo>
                      <a:pt x="158" y="586"/>
                      <a:pt x="206" y="539"/>
                      <a:pt x="206" y="491"/>
                    </a:cubicBezTo>
                    <a:lnTo>
                      <a:pt x="206" y="111"/>
                    </a:lnTo>
                    <a:cubicBezTo>
                      <a:pt x="206" y="48"/>
                      <a:pt x="158"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a:off x="6591674" y="1416671"/>
                <a:ext cx="19092" cy="52665"/>
              </a:xfrm>
              <a:custGeom>
                <a:rect b="b" l="l" r="r" t="t"/>
                <a:pathLst>
                  <a:path extrusionOk="0" h="571" w="207">
                    <a:moveTo>
                      <a:pt x="111" y="0"/>
                    </a:moveTo>
                    <a:cubicBezTo>
                      <a:pt x="48" y="0"/>
                      <a:pt x="1" y="32"/>
                      <a:pt x="16" y="95"/>
                    </a:cubicBezTo>
                    <a:lnTo>
                      <a:pt x="16" y="475"/>
                    </a:lnTo>
                    <a:cubicBezTo>
                      <a:pt x="16" y="523"/>
                      <a:pt x="64" y="570"/>
                      <a:pt x="111" y="570"/>
                    </a:cubicBezTo>
                    <a:cubicBezTo>
                      <a:pt x="159" y="570"/>
                      <a:pt x="207" y="523"/>
                      <a:pt x="207" y="475"/>
                    </a:cubicBezTo>
                    <a:lnTo>
                      <a:pt x="207" y="95"/>
                    </a:lnTo>
                    <a:cubicBezTo>
                      <a:pt x="207" y="32"/>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6625246" y="1416671"/>
                <a:ext cx="19092" cy="52941"/>
              </a:xfrm>
              <a:custGeom>
                <a:rect b="b" l="l" r="r" t="t"/>
                <a:pathLst>
                  <a:path extrusionOk="0" h="574" w="207">
                    <a:moveTo>
                      <a:pt x="96" y="0"/>
                    </a:moveTo>
                    <a:cubicBezTo>
                      <a:pt x="33" y="0"/>
                      <a:pt x="1" y="48"/>
                      <a:pt x="1" y="95"/>
                    </a:cubicBezTo>
                    <a:lnTo>
                      <a:pt x="1" y="475"/>
                    </a:lnTo>
                    <a:cubicBezTo>
                      <a:pt x="1" y="530"/>
                      <a:pt x="37" y="574"/>
                      <a:pt x="77" y="574"/>
                    </a:cubicBezTo>
                    <a:cubicBezTo>
                      <a:pt x="84" y="574"/>
                      <a:pt x="90" y="573"/>
                      <a:pt x="96" y="570"/>
                    </a:cubicBezTo>
                    <a:cubicBezTo>
                      <a:pt x="159" y="570"/>
                      <a:pt x="207" y="523"/>
                      <a:pt x="207" y="475"/>
                    </a:cubicBezTo>
                    <a:lnTo>
                      <a:pt x="191" y="95"/>
                    </a:lnTo>
                    <a:cubicBezTo>
                      <a:pt x="191"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p:nvPr/>
            </p:nvSpPr>
            <p:spPr>
              <a:xfrm>
                <a:off x="6657435" y="1416671"/>
                <a:ext cx="19092" cy="54140"/>
              </a:xfrm>
              <a:custGeom>
                <a:rect b="b" l="l" r="r" t="t"/>
                <a:pathLst>
                  <a:path extrusionOk="0" h="587" w="207">
                    <a:moveTo>
                      <a:pt x="96" y="0"/>
                    </a:moveTo>
                    <a:cubicBezTo>
                      <a:pt x="48" y="0"/>
                      <a:pt x="1" y="48"/>
                      <a:pt x="1" y="111"/>
                    </a:cubicBezTo>
                    <a:lnTo>
                      <a:pt x="1" y="475"/>
                    </a:lnTo>
                    <a:cubicBezTo>
                      <a:pt x="1" y="539"/>
                      <a:pt x="48" y="586"/>
                      <a:pt x="111" y="586"/>
                    </a:cubicBezTo>
                    <a:cubicBezTo>
                      <a:pt x="159" y="586"/>
                      <a:pt x="206" y="539"/>
                      <a:pt x="206" y="475"/>
                    </a:cubicBezTo>
                    <a:lnTo>
                      <a:pt x="206" y="111"/>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44"/>
            <p:cNvGrpSpPr/>
            <p:nvPr/>
          </p:nvGrpSpPr>
          <p:grpSpPr>
            <a:xfrm>
              <a:off x="5687242" y="1373691"/>
              <a:ext cx="410619" cy="190645"/>
              <a:chOff x="5687242" y="1373691"/>
              <a:chExt cx="410619" cy="190645"/>
            </a:xfrm>
          </p:grpSpPr>
          <p:sp>
            <p:nvSpPr>
              <p:cNvPr id="615" name="Google Shape;615;p44"/>
              <p:cNvSpPr/>
              <p:nvPr/>
            </p:nvSpPr>
            <p:spPr>
              <a:xfrm>
                <a:off x="6042245" y="1410676"/>
                <a:ext cx="55616" cy="153659"/>
              </a:xfrm>
              <a:custGeom>
                <a:rect b="b" l="l" r="r" t="t"/>
                <a:pathLst>
                  <a:path extrusionOk="0" h="1666" w="603">
                    <a:moveTo>
                      <a:pt x="310" y="1"/>
                    </a:moveTo>
                    <a:cubicBezTo>
                      <a:pt x="302" y="1"/>
                      <a:pt x="294" y="1"/>
                      <a:pt x="286" y="2"/>
                    </a:cubicBezTo>
                    <a:cubicBezTo>
                      <a:pt x="128" y="2"/>
                      <a:pt x="1" y="129"/>
                      <a:pt x="1" y="287"/>
                    </a:cubicBezTo>
                    <a:lnTo>
                      <a:pt x="17" y="1380"/>
                    </a:lnTo>
                    <a:cubicBezTo>
                      <a:pt x="17" y="1539"/>
                      <a:pt x="159" y="1665"/>
                      <a:pt x="318" y="1665"/>
                    </a:cubicBezTo>
                    <a:cubicBezTo>
                      <a:pt x="476" y="1665"/>
                      <a:pt x="603" y="1523"/>
                      <a:pt x="603" y="1364"/>
                    </a:cubicBezTo>
                    <a:lnTo>
                      <a:pt x="587" y="287"/>
                    </a:lnTo>
                    <a:cubicBezTo>
                      <a:pt x="587" y="137"/>
                      <a:pt x="459"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5687242" y="1373691"/>
                <a:ext cx="255761" cy="101456"/>
              </a:xfrm>
              <a:custGeom>
                <a:rect b="b" l="l" r="r" t="t"/>
                <a:pathLst>
                  <a:path extrusionOk="0" h="1100" w="2773">
                    <a:moveTo>
                      <a:pt x="1288" y="1"/>
                    </a:moveTo>
                    <a:cubicBezTo>
                      <a:pt x="1244" y="1"/>
                      <a:pt x="1200" y="3"/>
                      <a:pt x="1157" y="7"/>
                    </a:cubicBezTo>
                    <a:cubicBezTo>
                      <a:pt x="729" y="229"/>
                      <a:pt x="333" y="514"/>
                      <a:pt x="0" y="862"/>
                    </a:cubicBezTo>
                    <a:cubicBezTo>
                      <a:pt x="313" y="763"/>
                      <a:pt x="636" y="725"/>
                      <a:pt x="946" y="725"/>
                    </a:cubicBezTo>
                    <a:cubicBezTo>
                      <a:pt x="1923" y="725"/>
                      <a:pt x="2773" y="1100"/>
                      <a:pt x="2773" y="1100"/>
                    </a:cubicBezTo>
                    <a:cubicBezTo>
                      <a:pt x="2322" y="257"/>
                      <a:pt x="1778" y="1"/>
                      <a:pt x="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44"/>
            <p:cNvSpPr/>
            <p:nvPr/>
          </p:nvSpPr>
          <p:spPr>
            <a:xfrm>
              <a:off x="6740721" y="1520249"/>
              <a:ext cx="401949" cy="302707"/>
            </a:xfrm>
            <a:custGeom>
              <a:rect b="b" l="l" r="r" t="t"/>
              <a:pathLst>
                <a:path extrusionOk="0" h="3282" w="4358">
                  <a:moveTo>
                    <a:pt x="1520" y="0"/>
                  </a:moveTo>
                  <a:cubicBezTo>
                    <a:pt x="999" y="0"/>
                    <a:pt x="470" y="70"/>
                    <a:pt x="1" y="224"/>
                  </a:cubicBezTo>
                  <a:lnTo>
                    <a:pt x="824" y="3281"/>
                  </a:lnTo>
                  <a:cubicBezTo>
                    <a:pt x="824" y="3281"/>
                    <a:pt x="4357" y="2664"/>
                    <a:pt x="4246" y="1174"/>
                  </a:cubicBezTo>
                  <a:cubicBezTo>
                    <a:pt x="4189" y="476"/>
                    <a:pt x="2881" y="0"/>
                    <a:pt x="1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6769959" y="1565719"/>
              <a:ext cx="372712" cy="257236"/>
            </a:xfrm>
            <a:custGeom>
              <a:rect b="b" l="l" r="r" t="t"/>
              <a:pathLst>
                <a:path extrusionOk="0" h="2789" w="4041">
                  <a:moveTo>
                    <a:pt x="3407" y="0"/>
                  </a:moveTo>
                  <a:cubicBezTo>
                    <a:pt x="2322" y="764"/>
                    <a:pt x="1112" y="916"/>
                    <a:pt x="362" y="916"/>
                  </a:cubicBezTo>
                  <a:cubicBezTo>
                    <a:pt x="225" y="916"/>
                    <a:pt x="103" y="910"/>
                    <a:pt x="0" y="903"/>
                  </a:cubicBezTo>
                  <a:lnTo>
                    <a:pt x="0" y="903"/>
                  </a:lnTo>
                  <a:lnTo>
                    <a:pt x="507" y="2788"/>
                  </a:lnTo>
                  <a:cubicBezTo>
                    <a:pt x="507" y="2788"/>
                    <a:pt x="4040" y="2171"/>
                    <a:pt x="3929" y="681"/>
                  </a:cubicBezTo>
                  <a:cubicBezTo>
                    <a:pt x="3914" y="412"/>
                    <a:pt x="3708" y="190"/>
                    <a:pt x="3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a:off x="6647198" y="1534360"/>
              <a:ext cx="268950" cy="293576"/>
            </a:xfrm>
            <a:custGeom>
              <a:rect b="b" l="l" r="r" t="t"/>
              <a:pathLst>
                <a:path extrusionOk="0" h="3183" w="2916">
                  <a:moveTo>
                    <a:pt x="1412" y="1"/>
                  </a:moveTo>
                  <a:cubicBezTo>
                    <a:pt x="1370" y="1"/>
                    <a:pt x="1327" y="3"/>
                    <a:pt x="1284" y="7"/>
                  </a:cubicBezTo>
                  <a:cubicBezTo>
                    <a:pt x="523" y="87"/>
                    <a:pt x="1" y="863"/>
                    <a:pt x="96" y="1750"/>
                  </a:cubicBezTo>
                  <a:cubicBezTo>
                    <a:pt x="200" y="2572"/>
                    <a:pt x="812" y="3183"/>
                    <a:pt x="1507" y="3183"/>
                  </a:cubicBezTo>
                  <a:cubicBezTo>
                    <a:pt x="1548" y="3183"/>
                    <a:pt x="1590" y="3180"/>
                    <a:pt x="1632" y="3176"/>
                  </a:cubicBezTo>
                  <a:cubicBezTo>
                    <a:pt x="2393" y="3081"/>
                    <a:pt x="2916" y="2305"/>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a:off x="6629673" y="1525414"/>
              <a:ext cx="303998" cy="310639"/>
            </a:xfrm>
            <a:custGeom>
              <a:rect b="b" l="l" r="r" t="t"/>
              <a:pathLst>
                <a:path extrusionOk="0" h="3368" w="3296">
                  <a:moveTo>
                    <a:pt x="1601" y="199"/>
                  </a:moveTo>
                  <a:cubicBezTo>
                    <a:pt x="1902" y="199"/>
                    <a:pt x="2203" y="326"/>
                    <a:pt x="2424" y="532"/>
                  </a:cubicBezTo>
                  <a:cubicBezTo>
                    <a:pt x="2694" y="801"/>
                    <a:pt x="2868" y="1166"/>
                    <a:pt x="2916" y="1546"/>
                  </a:cubicBezTo>
                  <a:cubicBezTo>
                    <a:pt x="2963" y="1926"/>
                    <a:pt x="2868" y="2322"/>
                    <a:pt x="2662" y="2639"/>
                  </a:cubicBezTo>
                  <a:cubicBezTo>
                    <a:pt x="2438" y="2989"/>
                    <a:pt x="2061" y="3172"/>
                    <a:pt x="1684" y="3172"/>
                  </a:cubicBezTo>
                  <a:cubicBezTo>
                    <a:pt x="1396" y="3172"/>
                    <a:pt x="1107" y="3065"/>
                    <a:pt x="888" y="2845"/>
                  </a:cubicBezTo>
                  <a:cubicBezTo>
                    <a:pt x="317" y="2275"/>
                    <a:pt x="206" y="1404"/>
                    <a:pt x="650" y="738"/>
                  </a:cubicBezTo>
                  <a:cubicBezTo>
                    <a:pt x="824" y="437"/>
                    <a:pt x="1141" y="247"/>
                    <a:pt x="1474" y="199"/>
                  </a:cubicBezTo>
                  <a:close/>
                  <a:moveTo>
                    <a:pt x="1612" y="1"/>
                  </a:moveTo>
                  <a:cubicBezTo>
                    <a:pt x="1172" y="1"/>
                    <a:pt x="735" y="215"/>
                    <a:pt x="476" y="627"/>
                  </a:cubicBezTo>
                  <a:cubicBezTo>
                    <a:pt x="1" y="1372"/>
                    <a:pt x="111" y="2354"/>
                    <a:pt x="745" y="2972"/>
                  </a:cubicBezTo>
                  <a:cubicBezTo>
                    <a:pt x="999" y="3225"/>
                    <a:pt x="1331" y="3368"/>
                    <a:pt x="1696" y="3368"/>
                  </a:cubicBezTo>
                  <a:lnTo>
                    <a:pt x="1822" y="3368"/>
                  </a:lnTo>
                  <a:cubicBezTo>
                    <a:pt x="2234" y="3320"/>
                    <a:pt x="2599" y="3099"/>
                    <a:pt x="2820" y="2750"/>
                  </a:cubicBezTo>
                  <a:cubicBezTo>
                    <a:pt x="3296" y="2006"/>
                    <a:pt x="3185" y="1023"/>
                    <a:pt x="2551" y="390"/>
                  </a:cubicBezTo>
                  <a:cubicBezTo>
                    <a:pt x="2289" y="128"/>
                    <a:pt x="195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a:off x="7062152" y="1501802"/>
              <a:ext cx="318663" cy="239343"/>
            </a:xfrm>
            <a:custGeom>
              <a:rect b="b" l="l" r="r" t="t"/>
              <a:pathLst>
                <a:path extrusionOk="0" h="2595" w="3455">
                  <a:moveTo>
                    <a:pt x="1189" y="1"/>
                  </a:moveTo>
                  <a:cubicBezTo>
                    <a:pt x="781" y="1"/>
                    <a:pt x="368" y="54"/>
                    <a:pt x="1" y="170"/>
                  </a:cubicBezTo>
                  <a:lnTo>
                    <a:pt x="666" y="2594"/>
                  </a:lnTo>
                  <a:cubicBezTo>
                    <a:pt x="666" y="2594"/>
                    <a:pt x="3455" y="2103"/>
                    <a:pt x="3375" y="931"/>
                  </a:cubicBezTo>
                  <a:cubicBezTo>
                    <a:pt x="3329" y="378"/>
                    <a:pt x="2278" y="1"/>
                    <a:pt x="1189" y="1"/>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4"/>
            <p:cNvSpPr/>
            <p:nvPr/>
          </p:nvSpPr>
          <p:spPr>
            <a:xfrm>
              <a:off x="7087054" y="1537957"/>
              <a:ext cx="293761" cy="203188"/>
            </a:xfrm>
            <a:custGeom>
              <a:rect b="b" l="l" r="r" t="t"/>
              <a:pathLst>
                <a:path extrusionOk="0" h="2203" w="3185">
                  <a:moveTo>
                    <a:pt x="2693" y="0"/>
                  </a:moveTo>
                  <a:cubicBezTo>
                    <a:pt x="1985" y="482"/>
                    <a:pt x="1149" y="723"/>
                    <a:pt x="300" y="723"/>
                  </a:cubicBezTo>
                  <a:cubicBezTo>
                    <a:pt x="200" y="723"/>
                    <a:pt x="100" y="720"/>
                    <a:pt x="0" y="713"/>
                  </a:cubicBezTo>
                  <a:lnTo>
                    <a:pt x="0" y="713"/>
                  </a:lnTo>
                  <a:lnTo>
                    <a:pt x="396" y="2202"/>
                  </a:lnTo>
                  <a:cubicBezTo>
                    <a:pt x="396" y="2202"/>
                    <a:pt x="3185" y="1711"/>
                    <a:pt x="3121" y="539"/>
                  </a:cubicBezTo>
                  <a:cubicBezTo>
                    <a:pt x="3074" y="301"/>
                    <a:pt x="2915" y="95"/>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6989103" y="1512317"/>
              <a:ext cx="213426" cy="233717"/>
            </a:xfrm>
            <a:custGeom>
              <a:rect b="b" l="l" r="r" t="t"/>
              <a:pathLst>
                <a:path extrusionOk="0" h="2534" w="2314">
                  <a:moveTo>
                    <a:pt x="1133" y="1"/>
                  </a:moveTo>
                  <a:cubicBezTo>
                    <a:pt x="1094" y="1"/>
                    <a:pt x="1054" y="3"/>
                    <a:pt x="1015" y="9"/>
                  </a:cubicBezTo>
                  <a:cubicBezTo>
                    <a:pt x="413" y="88"/>
                    <a:pt x="1" y="690"/>
                    <a:pt x="64" y="1387"/>
                  </a:cubicBezTo>
                  <a:cubicBezTo>
                    <a:pt x="139" y="2045"/>
                    <a:pt x="637" y="2533"/>
                    <a:pt x="1198" y="2533"/>
                  </a:cubicBezTo>
                  <a:cubicBezTo>
                    <a:pt x="1232" y="2533"/>
                    <a:pt x="1266" y="2531"/>
                    <a:pt x="1300" y="2528"/>
                  </a:cubicBezTo>
                  <a:cubicBezTo>
                    <a:pt x="1886" y="2449"/>
                    <a:pt x="2314" y="1831"/>
                    <a:pt x="2235" y="1149"/>
                  </a:cubicBezTo>
                  <a:cubicBezTo>
                    <a:pt x="2161" y="499"/>
                    <a:pt x="1673"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6983293" y="1503647"/>
              <a:ext cx="225140" cy="250596"/>
            </a:xfrm>
            <a:custGeom>
              <a:rect b="b" l="l" r="r" t="t"/>
              <a:pathLst>
                <a:path extrusionOk="0" h="2717" w="2441">
                  <a:moveTo>
                    <a:pt x="1173" y="198"/>
                  </a:moveTo>
                  <a:cubicBezTo>
                    <a:pt x="1680" y="198"/>
                    <a:pt x="2123" y="657"/>
                    <a:pt x="2187" y="1243"/>
                  </a:cubicBezTo>
                  <a:cubicBezTo>
                    <a:pt x="2234" y="1544"/>
                    <a:pt x="2155" y="1845"/>
                    <a:pt x="1997" y="2099"/>
                  </a:cubicBezTo>
                  <a:cubicBezTo>
                    <a:pt x="1854" y="2321"/>
                    <a:pt x="1616" y="2479"/>
                    <a:pt x="1347" y="2511"/>
                  </a:cubicBezTo>
                  <a:cubicBezTo>
                    <a:pt x="1315" y="2515"/>
                    <a:pt x="1282" y="2517"/>
                    <a:pt x="1250" y="2517"/>
                  </a:cubicBezTo>
                  <a:cubicBezTo>
                    <a:pt x="749" y="2517"/>
                    <a:pt x="298" y="2061"/>
                    <a:pt x="238" y="1465"/>
                  </a:cubicBezTo>
                  <a:cubicBezTo>
                    <a:pt x="191" y="1164"/>
                    <a:pt x="270" y="863"/>
                    <a:pt x="428" y="610"/>
                  </a:cubicBezTo>
                  <a:cubicBezTo>
                    <a:pt x="571" y="388"/>
                    <a:pt x="808" y="230"/>
                    <a:pt x="1078" y="198"/>
                  </a:cubicBezTo>
                  <a:close/>
                  <a:moveTo>
                    <a:pt x="1186" y="0"/>
                  </a:moveTo>
                  <a:cubicBezTo>
                    <a:pt x="1145" y="0"/>
                    <a:pt x="1103" y="3"/>
                    <a:pt x="1062" y="8"/>
                  </a:cubicBezTo>
                  <a:cubicBezTo>
                    <a:pt x="729" y="55"/>
                    <a:pt x="444" y="230"/>
                    <a:pt x="270" y="499"/>
                  </a:cubicBezTo>
                  <a:cubicBezTo>
                    <a:pt x="80" y="800"/>
                    <a:pt x="0" y="1148"/>
                    <a:pt x="32" y="1497"/>
                  </a:cubicBezTo>
                  <a:cubicBezTo>
                    <a:pt x="111" y="2194"/>
                    <a:pt x="650" y="2717"/>
                    <a:pt x="1252" y="2717"/>
                  </a:cubicBezTo>
                  <a:lnTo>
                    <a:pt x="1363" y="2717"/>
                  </a:lnTo>
                  <a:cubicBezTo>
                    <a:pt x="1696" y="2669"/>
                    <a:pt x="1981" y="2495"/>
                    <a:pt x="2155" y="2226"/>
                  </a:cubicBezTo>
                  <a:cubicBezTo>
                    <a:pt x="2345" y="1925"/>
                    <a:pt x="2440" y="1576"/>
                    <a:pt x="2393" y="1228"/>
                  </a:cubicBezTo>
                  <a:cubicBezTo>
                    <a:pt x="2318" y="531"/>
                    <a:pt x="1786" y="0"/>
                    <a:pt x="1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6178195" y="1480958"/>
              <a:ext cx="2289764" cy="86237"/>
            </a:xfrm>
            <a:custGeom>
              <a:rect b="b" l="l" r="r" t="t"/>
              <a:pathLst>
                <a:path extrusionOk="0" h="935" w="24826">
                  <a:moveTo>
                    <a:pt x="0" y="0"/>
                  </a:moveTo>
                  <a:lnTo>
                    <a:pt x="23764" y="935"/>
                  </a:lnTo>
                  <a:lnTo>
                    <a:pt x="24825" y="539"/>
                  </a:lnTo>
                  <a:lnTo>
                    <a:pt x="24651" y="64"/>
                  </a:lnTo>
                  <a:lnTo>
                    <a:pt x="5672" y="6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6178195" y="1480958"/>
              <a:ext cx="1300570" cy="86237"/>
            </a:xfrm>
            <a:custGeom>
              <a:rect b="b" l="l" r="r" t="t"/>
              <a:pathLst>
                <a:path extrusionOk="0" h="935" w="14101">
                  <a:moveTo>
                    <a:pt x="0" y="0"/>
                  </a:moveTo>
                  <a:lnTo>
                    <a:pt x="1394" y="935"/>
                  </a:lnTo>
                  <a:lnTo>
                    <a:pt x="14100" y="5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a:off x="7333961" y="1537957"/>
              <a:ext cx="1568" cy="92"/>
            </a:xfrm>
            <a:custGeom>
              <a:rect b="b" l="l" r="r" t="t"/>
              <a:pathLst>
                <a:path extrusionOk="0" h="1" w="17">
                  <a:moveTo>
                    <a:pt x="16" y="0"/>
                  </a:moveTo>
                  <a:lnTo>
                    <a:pt x="1" y="0"/>
                  </a:lnTo>
                  <a:lnTo>
                    <a:pt x="1" y="0"/>
                  </a:lnTo>
                  <a:close/>
                </a:path>
              </a:pathLst>
            </a:custGeom>
            <a:solidFill>
              <a:srgbClr val="EC4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4417385" y="1021267"/>
              <a:ext cx="4049099" cy="546478"/>
            </a:xfrm>
            <a:custGeom>
              <a:rect b="b" l="l" r="r" t="t"/>
              <a:pathLst>
                <a:path extrusionOk="0" h="5925" w="43901">
                  <a:moveTo>
                    <a:pt x="25308" y="0"/>
                  </a:moveTo>
                  <a:cubicBezTo>
                    <a:pt x="25179" y="0"/>
                    <a:pt x="25143" y="174"/>
                    <a:pt x="25143" y="174"/>
                  </a:cubicBezTo>
                  <a:lnTo>
                    <a:pt x="24176" y="3422"/>
                  </a:lnTo>
                  <a:lnTo>
                    <a:pt x="16651" y="3200"/>
                  </a:lnTo>
                  <a:cubicBezTo>
                    <a:pt x="16049" y="3327"/>
                    <a:pt x="15463" y="3549"/>
                    <a:pt x="14909" y="3834"/>
                  </a:cubicBezTo>
                  <a:cubicBezTo>
                    <a:pt x="14814" y="3881"/>
                    <a:pt x="14718" y="3945"/>
                    <a:pt x="14608" y="4008"/>
                  </a:cubicBezTo>
                  <a:cubicBezTo>
                    <a:pt x="14307" y="4182"/>
                    <a:pt x="14037" y="4404"/>
                    <a:pt x="13784" y="4658"/>
                  </a:cubicBezTo>
                  <a:lnTo>
                    <a:pt x="935" y="4372"/>
                  </a:lnTo>
                  <a:lnTo>
                    <a:pt x="1" y="4515"/>
                  </a:lnTo>
                  <a:lnTo>
                    <a:pt x="1015" y="4800"/>
                  </a:lnTo>
                  <a:lnTo>
                    <a:pt x="6987" y="5196"/>
                  </a:lnTo>
                  <a:lnTo>
                    <a:pt x="31622" y="5608"/>
                  </a:lnTo>
                  <a:lnTo>
                    <a:pt x="31575" y="5592"/>
                  </a:lnTo>
                  <a:lnTo>
                    <a:pt x="33159" y="5545"/>
                  </a:lnTo>
                  <a:lnTo>
                    <a:pt x="31321" y="5466"/>
                  </a:lnTo>
                  <a:lnTo>
                    <a:pt x="31321" y="5466"/>
                  </a:lnTo>
                  <a:lnTo>
                    <a:pt x="42839" y="5925"/>
                  </a:lnTo>
                  <a:lnTo>
                    <a:pt x="43900" y="5529"/>
                  </a:lnTo>
                  <a:lnTo>
                    <a:pt x="43726" y="5054"/>
                  </a:lnTo>
                  <a:lnTo>
                    <a:pt x="25111" y="5054"/>
                  </a:lnTo>
                  <a:cubicBezTo>
                    <a:pt x="25301" y="4721"/>
                    <a:pt x="25444" y="4372"/>
                    <a:pt x="25555" y="4008"/>
                  </a:cubicBezTo>
                  <a:cubicBezTo>
                    <a:pt x="26426" y="3707"/>
                    <a:pt x="26489" y="3374"/>
                    <a:pt x="26489" y="3374"/>
                  </a:cubicBezTo>
                  <a:lnTo>
                    <a:pt x="26489" y="3374"/>
                  </a:lnTo>
                  <a:lnTo>
                    <a:pt x="25460" y="3454"/>
                  </a:lnTo>
                  <a:lnTo>
                    <a:pt x="25713" y="950"/>
                  </a:lnTo>
                  <a:cubicBezTo>
                    <a:pt x="25808" y="412"/>
                    <a:pt x="25792" y="364"/>
                    <a:pt x="25666" y="237"/>
                  </a:cubicBezTo>
                  <a:cubicBezTo>
                    <a:pt x="25618" y="190"/>
                    <a:pt x="25460" y="63"/>
                    <a:pt x="25460" y="63"/>
                  </a:cubicBezTo>
                  <a:cubicBezTo>
                    <a:pt x="25399" y="18"/>
                    <a:pt x="25349" y="0"/>
                    <a:pt x="25308" y="0"/>
                  </a:cubicBezTo>
                  <a:close/>
                </a:path>
              </a:pathLst>
            </a:custGeom>
            <a:solidFill>
              <a:srgbClr val="0173BC">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5013363" y="1499744"/>
              <a:ext cx="2365764" cy="353343"/>
            </a:xfrm>
            <a:custGeom>
              <a:rect b="b" l="l" r="r" t="t"/>
              <a:pathLst>
                <a:path extrusionOk="0" h="3831" w="25650">
                  <a:moveTo>
                    <a:pt x="539" y="1"/>
                  </a:moveTo>
                  <a:cubicBezTo>
                    <a:pt x="175" y="302"/>
                    <a:pt x="1" y="761"/>
                    <a:pt x="48" y="1237"/>
                  </a:cubicBezTo>
                  <a:cubicBezTo>
                    <a:pt x="127" y="1934"/>
                    <a:pt x="666" y="2456"/>
                    <a:pt x="1268" y="2456"/>
                  </a:cubicBezTo>
                  <a:lnTo>
                    <a:pt x="1379" y="2456"/>
                  </a:lnTo>
                  <a:cubicBezTo>
                    <a:pt x="1569" y="2441"/>
                    <a:pt x="1743" y="2361"/>
                    <a:pt x="1902" y="2251"/>
                  </a:cubicBezTo>
                  <a:cubicBezTo>
                    <a:pt x="2013" y="2219"/>
                    <a:pt x="2139" y="2187"/>
                    <a:pt x="2282" y="2140"/>
                  </a:cubicBezTo>
                  <a:cubicBezTo>
                    <a:pt x="2361" y="2456"/>
                    <a:pt x="2535" y="2726"/>
                    <a:pt x="2773" y="2948"/>
                  </a:cubicBezTo>
                  <a:cubicBezTo>
                    <a:pt x="3011" y="3201"/>
                    <a:pt x="3359" y="3344"/>
                    <a:pt x="3708" y="3344"/>
                  </a:cubicBezTo>
                  <a:lnTo>
                    <a:pt x="3850" y="3344"/>
                  </a:lnTo>
                  <a:cubicBezTo>
                    <a:pt x="4072" y="3328"/>
                    <a:pt x="4278" y="3249"/>
                    <a:pt x="4452" y="3122"/>
                  </a:cubicBezTo>
                  <a:cubicBezTo>
                    <a:pt x="5070" y="2979"/>
                    <a:pt x="6290" y="2631"/>
                    <a:pt x="6971" y="2060"/>
                  </a:cubicBezTo>
                  <a:cubicBezTo>
                    <a:pt x="7289" y="2973"/>
                    <a:pt x="8181" y="3831"/>
                    <a:pt x="10412" y="3831"/>
                  </a:cubicBezTo>
                  <a:cubicBezTo>
                    <a:pt x="10853" y="3831"/>
                    <a:pt x="11347" y="3797"/>
                    <a:pt x="11898" y="3724"/>
                  </a:cubicBezTo>
                  <a:cubicBezTo>
                    <a:pt x="15400" y="3280"/>
                    <a:pt x="17237" y="1839"/>
                    <a:pt x="18172" y="587"/>
                  </a:cubicBezTo>
                  <a:lnTo>
                    <a:pt x="18267" y="587"/>
                  </a:lnTo>
                  <a:cubicBezTo>
                    <a:pt x="18172" y="682"/>
                    <a:pt x="18077" y="777"/>
                    <a:pt x="17998" y="888"/>
                  </a:cubicBezTo>
                  <a:cubicBezTo>
                    <a:pt x="17538" y="1633"/>
                    <a:pt x="17649" y="2615"/>
                    <a:pt x="18267" y="3233"/>
                  </a:cubicBezTo>
                  <a:cubicBezTo>
                    <a:pt x="18521" y="3470"/>
                    <a:pt x="18853" y="3613"/>
                    <a:pt x="19218" y="3629"/>
                  </a:cubicBezTo>
                  <a:lnTo>
                    <a:pt x="19360" y="3629"/>
                  </a:lnTo>
                  <a:cubicBezTo>
                    <a:pt x="19566" y="3597"/>
                    <a:pt x="19772" y="3518"/>
                    <a:pt x="19946" y="3407"/>
                  </a:cubicBezTo>
                  <a:cubicBezTo>
                    <a:pt x="20691" y="3233"/>
                    <a:pt x="21420" y="2963"/>
                    <a:pt x="22085" y="2615"/>
                  </a:cubicBezTo>
                  <a:cubicBezTo>
                    <a:pt x="22244" y="2694"/>
                    <a:pt x="22418" y="2742"/>
                    <a:pt x="22592" y="2742"/>
                  </a:cubicBezTo>
                  <a:lnTo>
                    <a:pt x="22719" y="2742"/>
                  </a:lnTo>
                  <a:cubicBezTo>
                    <a:pt x="22909" y="2710"/>
                    <a:pt x="23083" y="2647"/>
                    <a:pt x="23242" y="2520"/>
                  </a:cubicBezTo>
                  <a:cubicBezTo>
                    <a:pt x="24002" y="2346"/>
                    <a:pt x="25650" y="1839"/>
                    <a:pt x="25586" y="936"/>
                  </a:cubicBezTo>
                  <a:cubicBezTo>
                    <a:pt x="25571" y="904"/>
                    <a:pt x="25571" y="856"/>
                    <a:pt x="25555" y="809"/>
                  </a:cubicBezTo>
                  <a:cubicBezTo>
                    <a:pt x="25555" y="809"/>
                    <a:pt x="25555" y="809"/>
                    <a:pt x="25555" y="793"/>
                  </a:cubicBezTo>
                  <a:cubicBezTo>
                    <a:pt x="25539" y="761"/>
                    <a:pt x="25507" y="730"/>
                    <a:pt x="25491" y="682"/>
                  </a:cubicBezTo>
                  <a:lnTo>
                    <a:pt x="25475" y="666"/>
                  </a:lnTo>
                  <a:cubicBezTo>
                    <a:pt x="25444" y="635"/>
                    <a:pt x="25412" y="603"/>
                    <a:pt x="25380" y="571"/>
                  </a:cubicBezTo>
                  <a:lnTo>
                    <a:pt x="25349" y="540"/>
                  </a:lnTo>
                  <a:cubicBezTo>
                    <a:pt x="25317" y="508"/>
                    <a:pt x="25285" y="476"/>
                    <a:pt x="25238" y="460"/>
                  </a:cubicBezTo>
                  <a:lnTo>
                    <a:pt x="25206" y="429"/>
                  </a:lnTo>
                  <a:lnTo>
                    <a:pt x="25174" y="413"/>
                  </a:lnTo>
                  <a:lnTo>
                    <a:pt x="539" y="1"/>
                  </a:lnTo>
                  <a:close/>
                </a:path>
              </a:pathLst>
            </a:custGeom>
            <a:solidFill>
              <a:srgbClr val="FBB442">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7"/>
          <p:cNvSpPr txBox="1"/>
          <p:nvPr>
            <p:ph type="title"/>
          </p:nvPr>
        </p:nvSpPr>
        <p:spPr>
          <a:xfrm>
            <a:off x="334375" y="2386350"/>
            <a:ext cx="2120400" cy="3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48" name="Google Shape;348;p27"/>
          <p:cNvSpPr txBox="1"/>
          <p:nvPr>
            <p:ph idx="2" type="title"/>
          </p:nvPr>
        </p:nvSpPr>
        <p:spPr>
          <a:xfrm>
            <a:off x="885617" y="1841374"/>
            <a:ext cx="877800" cy="5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9" name="Google Shape;349;p27"/>
          <p:cNvSpPr txBox="1"/>
          <p:nvPr>
            <p:ph idx="1" type="subTitle"/>
          </p:nvPr>
        </p:nvSpPr>
        <p:spPr>
          <a:xfrm>
            <a:off x="334375" y="2836992"/>
            <a:ext cx="1980300" cy="45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a:p>
            <a:pPr indent="0" lvl="0" marL="0" rtl="0" algn="ctr">
              <a:spcBef>
                <a:spcPts val="0"/>
              </a:spcBef>
              <a:spcAft>
                <a:spcPts val="0"/>
              </a:spcAft>
              <a:buNone/>
            </a:pPr>
            <a:r>
              <a:rPr lang="en"/>
              <a:t>Motivation</a:t>
            </a:r>
            <a:endParaRPr/>
          </a:p>
        </p:txBody>
      </p:sp>
      <p:sp>
        <p:nvSpPr>
          <p:cNvPr id="350" name="Google Shape;350;p27"/>
          <p:cNvSpPr txBox="1"/>
          <p:nvPr>
            <p:ph idx="3" type="title"/>
          </p:nvPr>
        </p:nvSpPr>
        <p:spPr>
          <a:xfrm>
            <a:off x="1546650" y="535000"/>
            <a:ext cx="60507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51" name="Google Shape;351;p27"/>
          <p:cNvSpPr txBox="1"/>
          <p:nvPr>
            <p:ph idx="4" type="title"/>
          </p:nvPr>
        </p:nvSpPr>
        <p:spPr>
          <a:xfrm>
            <a:off x="2148525" y="3498898"/>
            <a:ext cx="2120400" cy="31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t>
            </a:r>
            <a:r>
              <a:rPr lang="en"/>
              <a:t>Preparation</a:t>
            </a:r>
            <a:endParaRPr/>
          </a:p>
        </p:txBody>
      </p:sp>
      <p:sp>
        <p:nvSpPr>
          <p:cNvPr id="352" name="Google Shape;352;p27"/>
          <p:cNvSpPr txBox="1"/>
          <p:nvPr>
            <p:ph idx="5" type="title"/>
          </p:nvPr>
        </p:nvSpPr>
        <p:spPr>
          <a:xfrm>
            <a:off x="2738913" y="2812737"/>
            <a:ext cx="9396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53" name="Google Shape;353;p27"/>
          <p:cNvSpPr txBox="1"/>
          <p:nvPr>
            <p:ph idx="6" type="subTitle"/>
          </p:nvPr>
        </p:nvSpPr>
        <p:spPr>
          <a:xfrm>
            <a:off x="2148525" y="4170851"/>
            <a:ext cx="2120400" cy="3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a:p>
            <a:pPr indent="0" lvl="0" marL="0" rtl="0" algn="ctr">
              <a:spcBef>
                <a:spcPts val="0"/>
              </a:spcBef>
              <a:spcAft>
                <a:spcPts val="0"/>
              </a:spcAft>
              <a:buNone/>
            </a:pPr>
            <a:r>
              <a:rPr lang="en"/>
              <a:t>EDA</a:t>
            </a:r>
            <a:endParaRPr/>
          </a:p>
          <a:p>
            <a:pPr indent="0" lvl="0" marL="0" rtl="0" algn="ctr">
              <a:spcBef>
                <a:spcPts val="0"/>
              </a:spcBef>
              <a:spcAft>
                <a:spcPts val="0"/>
              </a:spcAft>
              <a:buNone/>
            </a:pPr>
            <a:r>
              <a:t/>
            </a:r>
            <a:endParaRPr/>
          </a:p>
        </p:txBody>
      </p:sp>
      <p:sp>
        <p:nvSpPr>
          <p:cNvPr id="354" name="Google Shape;354;p27"/>
          <p:cNvSpPr txBox="1"/>
          <p:nvPr>
            <p:ph idx="7" type="title"/>
          </p:nvPr>
        </p:nvSpPr>
        <p:spPr>
          <a:xfrm>
            <a:off x="4349675" y="2699479"/>
            <a:ext cx="2260800" cy="3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and Analysis</a:t>
            </a:r>
            <a:endParaRPr/>
          </a:p>
        </p:txBody>
      </p:sp>
      <p:sp>
        <p:nvSpPr>
          <p:cNvPr id="355" name="Google Shape;355;p27"/>
          <p:cNvSpPr txBox="1"/>
          <p:nvPr>
            <p:ph idx="8" type="title"/>
          </p:nvPr>
        </p:nvSpPr>
        <p:spPr>
          <a:xfrm>
            <a:off x="4938696" y="1928038"/>
            <a:ext cx="1002000" cy="5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6" name="Google Shape;356;p27"/>
          <p:cNvSpPr txBox="1"/>
          <p:nvPr>
            <p:ph idx="9" type="subTitle"/>
          </p:nvPr>
        </p:nvSpPr>
        <p:spPr>
          <a:xfrm>
            <a:off x="4349663" y="3471559"/>
            <a:ext cx="2260800" cy="42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a:p>
            <a:pPr indent="0" lvl="0" marL="0" rtl="0" algn="ctr">
              <a:spcBef>
                <a:spcPts val="0"/>
              </a:spcBef>
              <a:spcAft>
                <a:spcPts val="0"/>
              </a:spcAft>
              <a:buNone/>
            </a:pPr>
            <a:r>
              <a:rPr lang="en"/>
              <a:t>Application of Model</a:t>
            </a:r>
            <a:endParaRPr/>
          </a:p>
          <a:p>
            <a:pPr indent="0" lvl="0" marL="0" rtl="0" algn="ctr">
              <a:spcBef>
                <a:spcPts val="0"/>
              </a:spcBef>
              <a:spcAft>
                <a:spcPts val="0"/>
              </a:spcAft>
              <a:buNone/>
            </a:pPr>
            <a:r>
              <a:rPr lang="en"/>
              <a:t>Evaluation of Model</a:t>
            </a:r>
            <a:endParaRPr/>
          </a:p>
          <a:p>
            <a:pPr indent="0" lvl="0" marL="0" rtl="0" algn="ctr">
              <a:spcBef>
                <a:spcPts val="0"/>
              </a:spcBef>
              <a:spcAft>
                <a:spcPts val="0"/>
              </a:spcAft>
              <a:buNone/>
            </a:pPr>
            <a:r>
              <a:t/>
            </a:r>
            <a:endParaRPr/>
          </a:p>
        </p:txBody>
      </p:sp>
      <p:sp>
        <p:nvSpPr>
          <p:cNvPr id="357" name="Google Shape;357;p27"/>
          <p:cNvSpPr txBox="1"/>
          <p:nvPr>
            <p:ph idx="4" type="title"/>
          </p:nvPr>
        </p:nvSpPr>
        <p:spPr>
          <a:xfrm>
            <a:off x="6570175" y="3314111"/>
            <a:ext cx="2120400" cy="31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Outcomes</a:t>
            </a:r>
            <a:endParaRPr/>
          </a:p>
        </p:txBody>
      </p:sp>
      <p:sp>
        <p:nvSpPr>
          <p:cNvPr id="358" name="Google Shape;358;p27"/>
          <p:cNvSpPr txBox="1"/>
          <p:nvPr>
            <p:ph idx="5" type="title"/>
          </p:nvPr>
        </p:nvSpPr>
        <p:spPr>
          <a:xfrm>
            <a:off x="7160452" y="2837000"/>
            <a:ext cx="11001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9" name="Google Shape;359;p27"/>
          <p:cNvSpPr txBox="1"/>
          <p:nvPr>
            <p:ph idx="6" type="subTitle"/>
          </p:nvPr>
        </p:nvSpPr>
        <p:spPr>
          <a:xfrm>
            <a:off x="6570175" y="3643289"/>
            <a:ext cx="2120400" cy="3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a:p>
            <a:pPr indent="0" lvl="0" marL="0" rtl="0" algn="ctr">
              <a:spcBef>
                <a:spcPts val="0"/>
              </a:spcBef>
              <a:spcAft>
                <a:spcPts val="0"/>
              </a:spcAft>
              <a:buNone/>
            </a:pPr>
            <a:r>
              <a:rPr lang="en"/>
              <a:t>Insights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5"/>
          <p:cNvSpPr txBox="1"/>
          <p:nvPr>
            <p:ph type="title"/>
          </p:nvPr>
        </p:nvSpPr>
        <p:spPr>
          <a:xfrm>
            <a:off x="1379400" y="535000"/>
            <a:ext cx="63852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Used</a:t>
            </a:r>
            <a:endParaRPr/>
          </a:p>
        </p:txBody>
      </p:sp>
      <p:sp>
        <p:nvSpPr>
          <p:cNvPr id="635" name="Google Shape;635;p45"/>
          <p:cNvSpPr/>
          <p:nvPr/>
        </p:nvSpPr>
        <p:spPr>
          <a:xfrm>
            <a:off x="879938" y="2956950"/>
            <a:ext cx="1681200" cy="1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txBox="1"/>
          <p:nvPr/>
        </p:nvSpPr>
        <p:spPr>
          <a:xfrm>
            <a:off x="879950" y="2406275"/>
            <a:ext cx="16812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EFF8FF"/>
                </a:solidFill>
                <a:latin typeface="Roboto"/>
                <a:ea typeface="Roboto"/>
                <a:cs typeface="Roboto"/>
                <a:sym typeface="Roboto"/>
              </a:rPr>
              <a:t>DecisionTreeClassifier</a:t>
            </a:r>
            <a:endParaRPr sz="1100">
              <a:solidFill>
                <a:srgbClr val="EFF8FF"/>
              </a:solidFill>
              <a:latin typeface="Roboto"/>
              <a:ea typeface="Roboto"/>
              <a:cs typeface="Roboto"/>
              <a:sym typeface="Roboto"/>
            </a:endParaRPr>
          </a:p>
        </p:txBody>
      </p:sp>
      <p:sp>
        <p:nvSpPr>
          <p:cNvPr id="637" name="Google Shape;637;p45"/>
          <p:cNvSpPr txBox="1"/>
          <p:nvPr/>
        </p:nvSpPr>
        <p:spPr>
          <a:xfrm>
            <a:off x="452375" y="1616475"/>
            <a:ext cx="8147400" cy="42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2"/>
                </a:solidFill>
                <a:latin typeface="Work Sans ExtraBold"/>
                <a:ea typeface="Work Sans ExtraBold"/>
                <a:cs typeface="Work Sans ExtraBold"/>
                <a:sym typeface="Work Sans ExtraBold"/>
              </a:rPr>
              <a:t>Baseline ML models that support Multiclass Labelling</a:t>
            </a:r>
            <a:endParaRPr sz="2300">
              <a:solidFill>
                <a:schemeClr val="dk2"/>
              </a:solidFill>
              <a:latin typeface="Work Sans ExtraBold"/>
              <a:ea typeface="Work Sans ExtraBold"/>
              <a:cs typeface="Work Sans ExtraBold"/>
              <a:sym typeface="Work Sans ExtraBold"/>
            </a:endParaRPr>
          </a:p>
        </p:txBody>
      </p:sp>
      <p:sp>
        <p:nvSpPr>
          <p:cNvPr id="638" name="Google Shape;638;p45"/>
          <p:cNvSpPr txBox="1"/>
          <p:nvPr/>
        </p:nvSpPr>
        <p:spPr>
          <a:xfrm>
            <a:off x="2396215" y="2956955"/>
            <a:ext cx="20109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EFF8FF"/>
                </a:solidFill>
                <a:latin typeface="Roboto"/>
                <a:ea typeface="Roboto"/>
                <a:cs typeface="Roboto"/>
                <a:sym typeface="Roboto"/>
              </a:rPr>
              <a:t>BernoulliNB</a:t>
            </a:r>
            <a:endParaRPr sz="1100">
              <a:solidFill>
                <a:srgbClr val="EFF8FF"/>
              </a:solidFill>
              <a:latin typeface="Roboto"/>
              <a:ea typeface="Roboto"/>
              <a:cs typeface="Roboto"/>
              <a:sym typeface="Roboto"/>
            </a:endParaRPr>
          </a:p>
        </p:txBody>
      </p:sp>
      <p:sp>
        <p:nvSpPr>
          <p:cNvPr id="639" name="Google Shape;639;p45"/>
          <p:cNvSpPr txBox="1"/>
          <p:nvPr/>
        </p:nvSpPr>
        <p:spPr>
          <a:xfrm>
            <a:off x="4112666" y="2418150"/>
            <a:ext cx="20109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EFF8FF"/>
                </a:solidFill>
                <a:latin typeface="Roboto"/>
                <a:ea typeface="Roboto"/>
                <a:cs typeface="Roboto"/>
                <a:sym typeface="Roboto"/>
              </a:rPr>
              <a:t>BaggingClassifier</a:t>
            </a:r>
            <a:endParaRPr sz="1100">
              <a:solidFill>
                <a:srgbClr val="EFF8FF"/>
              </a:solidFill>
              <a:latin typeface="Roboto"/>
              <a:ea typeface="Roboto"/>
              <a:cs typeface="Roboto"/>
              <a:sym typeface="Roboto"/>
            </a:endParaRPr>
          </a:p>
        </p:txBody>
      </p:sp>
      <p:sp>
        <p:nvSpPr>
          <p:cNvPr id="640" name="Google Shape;640;p45"/>
          <p:cNvSpPr txBox="1"/>
          <p:nvPr/>
        </p:nvSpPr>
        <p:spPr>
          <a:xfrm>
            <a:off x="5752354" y="2956955"/>
            <a:ext cx="20109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EFF8FF"/>
                </a:solidFill>
                <a:latin typeface="Roboto"/>
                <a:ea typeface="Roboto"/>
                <a:cs typeface="Roboto"/>
                <a:sym typeface="Roboto"/>
              </a:rPr>
              <a:t>RandomForestClassifier</a:t>
            </a:r>
            <a:endParaRPr sz="1100">
              <a:solidFill>
                <a:srgbClr val="EFF8FF"/>
              </a:solidFill>
              <a:latin typeface="Roboto"/>
              <a:ea typeface="Roboto"/>
              <a:cs typeface="Roboto"/>
              <a:sym typeface="Roboto"/>
            </a:endParaRPr>
          </a:p>
        </p:txBody>
      </p:sp>
      <p:sp>
        <p:nvSpPr>
          <p:cNvPr id="641" name="Google Shape;641;p45"/>
          <p:cNvSpPr/>
          <p:nvPr/>
        </p:nvSpPr>
        <p:spPr>
          <a:xfrm flipH="1">
            <a:off x="7612399" y="1260631"/>
            <a:ext cx="395468" cy="355851"/>
          </a:xfrm>
          <a:custGeom>
            <a:rect b="b" l="l" r="r" t="t"/>
            <a:pathLst>
              <a:path extrusionOk="0" h="1284" w="1427">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2561065" y="2956950"/>
            <a:ext cx="1681200" cy="11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4236366" y="2956950"/>
            <a:ext cx="1681200" cy="11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5917204" y="2956950"/>
            <a:ext cx="1681200" cy="11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5"/>
          <p:cNvGrpSpPr/>
          <p:nvPr/>
        </p:nvGrpSpPr>
        <p:grpSpPr>
          <a:xfrm rot="880854">
            <a:off x="7284521" y="2621796"/>
            <a:ext cx="1813231" cy="873428"/>
            <a:chOff x="1010675" y="1528800"/>
            <a:chExt cx="2951427" cy="1421694"/>
          </a:xfrm>
        </p:grpSpPr>
        <p:grpSp>
          <p:nvGrpSpPr>
            <p:cNvPr id="646" name="Google Shape;646;p45"/>
            <p:cNvGrpSpPr/>
            <p:nvPr/>
          </p:nvGrpSpPr>
          <p:grpSpPr>
            <a:xfrm>
              <a:off x="2306439" y="1647433"/>
              <a:ext cx="786272" cy="1005500"/>
              <a:chOff x="2306439" y="1647433"/>
              <a:chExt cx="786272" cy="1005500"/>
            </a:xfrm>
          </p:grpSpPr>
          <p:sp>
            <p:nvSpPr>
              <p:cNvPr id="647" name="Google Shape;647;p45"/>
              <p:cNvSpPr/>
              <p:nvPr/>
            </p:nvSpPr>
            <p:spPr>
              <a:xfrm>
                <a:off x="2306439" y="1647433"/>
                <a:ext cx="265008" cy="138500"/>
              </a:xfrm>
              <a:custGeom>
                <a:rect b="b" l="l" r="r" t="t"/>
                <a:pathLst>
                  <a:path extrusionOk="0" h="3026" w="5790">
                    <a:moveTo>
                      <a:pt x="4250" y="1"/>
                    </a:moveTo>
                    <a:cubicBezTo>
                      <a:pt x="2760" y="1"/>
                      <a:pt x="1287" y="426"/>
                      <a:pt x="1" y="1211"/>
                    </a:cubicBezTo>
                    <a:lnTo>
                      <a:pt x="4025" y="3026"/>
                    </a:lnTo>
                    <a:lnTo>
                      <a:pt x="5635" y="2889"/>
                    </a:lnTo>
                    <a:cubicBezTo>
                      <a:pt x="5789" y="954"/>
                      <a:pt x="4659" y="12"/>
                      <a:pt x="4659" y="12"/>
                    </a:cubicBezTo>
                    <a:cubicBezTo>
                      <a:pt x="4523" y="4"/>
                      <a:pt x="4386" y="1"/>
                      <a:pt x="4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2604303" y="1773022"/>
                <a:ext cx="265008" cy="138363"/>
              </a:xfrm>
              <a:custGeom>
                <a:rect b="b" l="l" r="r" t="t"/>
                <a:pathLst>
                  <a:path extrusionOk="0" h="3023" w="5790">
                    <a:moveTo>
                      <a:pt x="4324" y="1"/>
                    </a:moveTo>
                    <a:cubicBezTo>
                      <a:pt x="2801" y="1"/>
                      <a:pt x="1305" y="413"/>
                      <a:pt x="1" y="1224"/>
                    </a:cubicBezTo>
                    <a:lnTo>
                      <a:pt x="4026" y="3022"/>
                    </a:lnTo>
                    <a:lnTo>
                      <a:pt x="5653" y="2885"/>
                    </a:lnTo>
                    <a:cubicBezTo>
                      <a:pt x="5790" y="950"/>
                      <a:pt x="4676" y="8"/>
                      <a:pt x="4676" y="8"/>
                    </a:cubicBezTo>
                    <a:cubicBezTo>
                      <a:pt x="4559" y="3"/>
                      <a:pt x="4441" y="1"/>
                      <a:pt x="4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2559633" y="2462392"/>
                <a:ext cx="351239" cy="190541"/>
              </a:xfrm>
              <a:custGeom>
                <a:rect b="b" l="l" r="r" t="t"/>
                <a:pathLst>
                  <a:path extrusionOk="0" h="4163" w="7674">
                    <a:moveTo>
                      <a:pt x="6594" y="1"/>
                    </a:moveTo>
                    <a:cubicBezTo>
                      <a:pt x="6594" y="1"/>
                      <a:pt x="5259" y="1"/>
                      <a:pt x="3135" y="634"/>
                    </a:cubicBezTo>
                    <a:lnTo>
                      <a:pt x="1" y="3769"/>
                    </a:lnTo>
                    <a:cubicBezTo>
                      <a:pt x="806" y="4026"/>
                      <a:pt x="1662" y="4163"/>
                      <a:pt x="2535" y="4163"/>
                    </a:cubicBezTo>
                    <a:cubicBezTo>
                      <a:pt x="2535" y="4163"/>
                      <a:pt x="5704" y="3837"/>
                      <a:pt x="7245" y="3032"/>
                    </a:cubicBezTo>
                    <a:cubicBezTo>
                      <a:pt x="7245" y="3032"/>
                      <a:pt x="7673" y="1045"/>
                      <a:pt x="6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2758728" y="2187276"/>
                <a:ext cx="333984" cy="181112"/>
              </a:xfrm>
              <a:custGeom>
                <a:rect b="b" l="l" r="r" t="t"/>
                <a:pathLst>
                  <a:path extrusionOk="0" h="3957" w="7297">
                    <a:moveTo>
                      <a:pt x="6286" y="0"/>
                    </a:moveTo>
                    <a:cubicBezTo>
                      <a:pt x="6286" y="0"/>
                      <a:pt x="5002" y="0"/>
                      <a:pt x="2981" y="600"/>
                    </a:cubicBezTo>
                    <a:lnTo>
                      <a:pt x="1" y="3580"/>
                    </a:lnTo>
                    <a:cubicBezTo>
                      <a:pt x="772" y="3837"/>
                      <a:pt x="1594" y="3956"/>
                      <a:pt x="2416" y="3956"/>
                    </a:cubicBezTo>
                    <a:cubicBezTo>
                      <a:pt x="2416" y="3956"/>
                      <a:pt x="5447" y="3648"/>
                      <a:pt x="6903" y="2877"/>
                    </a:cubicBezTo>
                    <a:cubicBezTo>
                      <a:pt x="6903" y="2877"/>
                      <a:pt x="7297" y="993"/>
                      <a:pt x="6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45"/>
            <p:cNvSpPr/>
            <p:nvPr/>
          </p:nvSpPr>
          <p:spPr>
            <a:xfrm>
              <a:off x="1687186" y="1528800"/>
              <a:ext cx="1108458" cy="511159"/>
            </a:xfrm>
            <a:custGeom>
              <a:rect b="b" l="l" r="r" t="t"/>
              <a:pathLst>
                <a:path extrusionOk="0" h="11168" w="24218">
                  <a:moveTo>
                    <a:pt x="3009" y="0"/>
                  </a:moveTo>
                  <a:cubicBezTo>
                    <a:pt x="3005" y="0"/>
                    <a:pt x="3001" y="0"/>
                    <a:pt x="2997" y="0"/>
                  </a:cubicBezTo>
                  <a:cubicBezTo>
                    <a:pt x="1559" y="35"/>
                    <a:pt x="0" y="685"/>
                    <a:pt x="0" y="685"/>
                  </a:cubicBezTo>
                  <a:lnTo>
                    <a:pt x="12982" y="11047"/>
                  </a:lnTo>
                  <a:cubicBezTo>
                    <a:pt x="13460" y="11130"/>
                    <a:pt x="13946" y="11168"/>
                    <a:pt x="14434" y="11168"/>
                  </a:cubicBezTo>
                  <a:cubicBezTo>
                    <a:pt x="19190" y="11168"/>
                    <a:pt x="24218" y="7605"/>
                    <a:pt x="24218" y="7605"/>
                  </a:cubicBezTo>
                  <a:cubicBezTo>
                    <a:pt x="22749" y="6614"/>
                    <a:pt x="4530" y="0"/>
                    <a:pt x="3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1058504" y="2165124"/>
              <a:ext cx="420992" cy="233839"/>
            </a:xfrm>
            <a:custGeom>
              <a:rect b="b" l="l" r="r" t="t"/>
              <a:pathLst>
                <a:path extrusionOk="0" h="5109" w="9198">
                  <a:moveTo>
                    <a:pt x="3889" y="0"/>
                  </a:moveTo>
                  <a:cubicBezTo>
                    <a:pt x="2571" y="0"/>
                    <a:pt x="1257" y="174"/>
                    <a:pt x="0" y="535"/>
                  </a:cubicBezTo>
                  <a:lnTo>
                    <a:pt x="6217" y="5108"/>
                  </a:lnTo>
                  <a:lnTo>
                    <a:pt x="9197" y="4166"/>
                  </a:lnTo>
                  <a:lnTo>
                    <a:pt x="4248" y="5"/>
                  </a:lnTo>
                  <a:cubicBezTo>
                    <a:pt x="4128" y="2"/>
                    <a:pt x="4009" y="0"/>
                    <a:pt x="38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1252884" y="1680203"/>
              <a:ext cx="2709218" cy="791684"/>
            </a:xfrm>
            <a:custGeom>
              <a:rect b="b" l="l" r="r" t="t"/>
              <a:pathLst>
                <a:path extrusionOk="0" h="17297" w="59192">
                  <a:moveTo>
                    <a:pt x="50350" y="0"/>
                  </a:moveTo>
                  <a:cubicBezTo>
                    <a:pt x="48288" y="0"/>
                    <a:pt x="45535" y="396"/>
                    <a:pt x="41979" y="1642"/>
                  </a:cubicBezTo>
                  <a:cubicBezTo>
                    <a:pt x="32200" y="5085"/>
                    <a:pt x="8958" y="11165"/>
                    <a:pt x="121" y="16063"/>
                  </a:cubicBezTo>
                  <a:cubicBezTo>
                    <a:pt x="1" y="16525"/>
                    <a:pt x="189" y="17022"/>
                    <a:pt x="583" y="17296"/>
                  </a:cubicBezTo>
                  <a:cubicBezTo>
                    <a:pt x="583" y="17296"/>
                    <a:pt x="22386" y="16731"/>
                    <a:pt x="33536" y="12449"/>
                  </a:cubicBezTo>
                  <a:cubicBezTo>
                    <a:pt x="45268" y="7962"/>
                    <a:pt x="51279" y="6420"/>
                    <a:pt x="55801" y="3937"/>
                  </a:cubicBezTo>
                  <a:cubicBezTo>
                    <a:pt x="57325" y="3098"/>
                    <a:pt x="59192" y="1437"/>
                    <a:pt x="55458" y="1214"/>
                  </a:cubicBezTo>
                  <a:cubicBezTo>
                    <a:pt x="55458" y="1214"/>
                    <a:pt x="53960" y="0"/>
                    <a:pt x="50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1010675" y="1906530"/>
              <a:ext cx="780012" cy="454038"/>
            </a:xfrm>
            <a:custGeom>
              <a:rect b="b" l="l" r="r" t="t"/>
              <a:pathLst>
                <a:path extrusionOk="0" h="9920" w="17042">
                  <a:moveTo>
                    <a:pt x="3336" y="1"/>
                  </a:moveTo>
                  <a:cubicBezTo>
                    <a:pt x="1746" y="1"/>
                    <a:pt x="0" y="910"/>
                    <a:pt x="0" y="910"/>
                  </a:cubicBezTo>
                  <a:lnTo>
                    <a:pt x="8564" y="9919"/>
                  </a:lnTo>
                  <a:cubicBezTo>
                    <a:pt x="11441" y="8960"/>
                    <a:pt x="14267" y="7864"/>
                    <a:pt x="17042" y="6631"/>
                  </a:cubicBezTo>
                  <a:cubicBezTo>
                    <a:pt x="15569" y="5980"/>
                    <a:pt x="5395" y="174"/>
                    <a:pt x="3717" y="20"/>
                  </a:cubicBezTo>
                  <a:cubicBezTo>
                    <a:pt x="3592" y="7"/>
                    <a:pt x="3465" y="1"/>
                    <a:pt x="3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1272473" y="1743593"/>
              <a:ext cx="2599507" cy="716529"/>
            </a:xfrm>
            <a:custGeom>
              <a:rect b="b" l="l" r="r" t="t"/>
              <a:pathLst>
                <a:path extrusionOk="0" h="15655" w="56795">
                  <a:moveTo>
                    <a:pt x="52975" y="0"/>
                  </a:moveTo>
                  <a:lnTo>
                    <a:pt x="87" y="14986"/>
                  </a:lnTo>
                  <a:cubicBezTo>
                    <a:pt x="1" y="15483"/>
                    <a:pt x="326" y="15654"/>
                    <a:pt x="326" y="15654"/>
                  </a:cubicBezTo>
                  <a:cubicBezTo>
                    <a:pt x="31737" y="12811"/>
                    <a:pt x="28192" y="11235"/>
                    <a:pt x="37235" y="8478"/>
                  </a:cubicBezTo>
                  <a:cubicBezTo>
                    <a:pt x="46450" y="5669"/>
                    <a:pt x="56794" y="1970"/>
                    <a:pt x="56452" y="1148"/>
                  </a:cubicBezTo>
                  <a:cubicBezTo>
                    <a:pt x="56264" y="672"/>
                    <a:pt x="55445" y="608"/>
                    <a:pt x="55018" y="608"/>
                  </a:cubicBezTo>
                  <a:cubicBezTo>
                    <a:pt x="54860" y="608"/>
                    <a:pt x="54756" y="617"/>
                    <a:pt x="54756" y="617"/>
                  </a:cubicBezTo>
                  <a:cubicBezTo>
                    <a:pt x="54259" y="206"/>
                    <a:pt x="52975" y="0"/>
                    <a:pt x="52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1259155" y="2390261"/>
              <a:ext cx="416324" cy="279151"/>
            </a:xfrm>
            <a:custGeom>
              <a:rect b="b" l="l" r="r" t="t"/>
              <a:pathLst>
                <a:path extrusionOk="0" h="6099" w="9096">
                  <a:moveTo>
                    <a:pt x="9095" y="1"/>
                  </a:moveTo>
                  <a:lnTo>
                    <a:pt x="9095" y="1"/>
                  </a:lnTo>
                  <a:cubicBezTo>
                    <a:pt x="6783" y="344"/>
                    <a:pt x="4505" y="806"/>
                    <a:pt x="2262" y="1405"/>
                  </a:cubicBezTo>
                  <a:cubicBezTo>
                    <a:pt x="1970" y="2125"/>
                    <a:pt x="1" y="6098"/>
                    <a:pt x="1" y="6098"/>
                  </a:cubicBezTo>
                  <a:cubicBezTo>
                    <a:pt x="1" y="6098"/>
                    <a:pt x="2638" y="5139"/>
                    <a:pt x="3529" y="4745"/>
                  </a:cubicBezTo>
                  <a:cubicBezTo>
                    <a:pt x="4437" y="4351"/>
                    <a:pt x="9095" y="1"/>
                    <a:pt x="90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2138696" y="2064982"/>
              <a:ext cx="1063786" cy="885512"/>
            </a:xfrm>
            <a:custGeom>
              <a:rect b="b" l="l" r="r" t="t"/>
              <a:pathLst>
                <a:path extrusionOk="0" h="19347" w="23242">
                  <a:moveTo>
                    <a:pt x="22128" y="0"/>
                  </a:moveTo>
                  <a:cubicBezTo>
                    <a:pt x="16596" y="857"/>
                    <a:pt x="9746" y="4676"/>
                    <a:pt x="9746" y="4676"/>
                  </a:cubicBezTo>
                  <a:lnTo>
                    <a:pt x="0" y="19200"/>
                  </a:lnTo>
                  <a:cubicBezTo>
                    <a:pt x="0" y="19200"/>
                    <a:pt x="403" y="19346"/>
                    <a:pt x="1058" y="19346"/>
                  </a:cubicBezTo>
                  <a:cubicBezTo>
                    <a:pt x="1820" y="19346"/>
                    <a:pt x="2922" y="19148"/>
                    <a:pt x="4128" y="18292"/>
                  </a:cubicBezTo>
                  <a:cubicBezTo>
                    <a:pt x="8821" y="14849"/>
                    <a:pt x="23242" y="0"/>
                    <a:pt x="2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682161" y="1710639"/>
              <a:ext cx="95705" cy="76116"/>
            </a:xfrm>
            <a:custGeom>
              <a:rect b="b" l="l" r="r" t="t"/>
              <a:pathLst>
                <a:path extrusionOk="0" h="1663" w="2091">
                  <a:moveTo>
                    <a:pt x="1354" y="1"/>
                  </a:moveTo>
                  <a:cubicBezTo>
                    <a:pt x="1354" y="1"/>
                    <a:pt x="1217" y="652"/>
                    <a:pt x="35" y="1131"/>
                  </a:cubicBezTo>
                  <a:lnTo>
                    <a:pt x="1" y="1662"/>
                  </a:lnTo>
                  <a:cubicBezTo>
                    <a:pt x="1" y="1662"/>
                    <a:pt x="1473" y="1371"/>
                    <a:pt x="2090" y="360"/>
                  </a:cubicBezTo>
                  <a:cubicBezTo>
                    <a:pt x="1850" y="223"/>
                    <a:pt x="1610" y="104"/>
                    <a:pt x="1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6"/>
          <p:cNvSpPr txBox="1"/>
          <p:nvPr>
            <p:ph type="title"/>
          </p:nvPr>
        </p:nvSpPr>
        <p:spPr>
          <a:xfrm>
            <a:off x="715100" y="47712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Round 1</a:t>
            </a:r>
            <a:endParaRPr/>
          </a:p>
        </p:txBody>
      </p:sp>
      <p:sp>
        <p:nvSpPr>
          <p:cNvPr id="664" name="Google Shape;664;p46"/>
          <p:cNvSpPr txBox="1"/>
          <p:nvPr>
            <p:ph idx="1" type="body"/>
          </p:nvPr>
        </p:nvSpPr>
        <p:spPr>
          <a:xfrm>
            <a:off x="715100" y="125812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Only 1 feature: Airline company</a:t>
            </a:r>
            <a:endParaRPr>
              <a:solidFill>
                <a:schemeClr val="lt2"/>
              </a:solidFill>
            </a:endParaRPr>
          </a:p>
        </p:txBody>
      </p:sp>
      <p:pic>
        <p:nvPicPr>
          <p:cNvPr id="665" name="Google Shape;665;p46"/>
          <p:cNvPicPr preferRelativeResize="0"/>
          <p:nvPr/>
        </p:nvPicPr>
        <p:blipFill rotWithShape="1">
          <a:blip r:embed="rId3">
            <a:alphaModFix/>
          </a:blip>
          <a:srcRect b="29060" l="52998" r="14617" t="36141"/>
          <a:stretch/>
        </p:blipFill>
        <p:spPr>
          <a:xfrm>
            <a:off x="894950" y="1800225"/>
            <a:ext cx="3929626" cy="2639200"/>
          </a:xfrm>
          <a:prstGeom prst="rect">
            <a:avLst/>
          </a:prstGeom>
          <a:noFill/>
          <a:ln>
            <a:noFill/>
          </a:ln>
        </p:spPr>
      </p:pic>
      <p:sp>
        <p:nvSpPr>
          <p:cNvPr id="666" name="Google Shape;666;p46"/>
          <p:cNvSpPr/>
          <p:nvPr/>
        </p:nvSpPr>
        <p:spPr>
          <a:xfrm>
            <a:off x="5043675" y="2684900"/>
            <a:ext cx="3111037" cy="48169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Work Sans;600"/>
              </a:rPr>
              <a:t>HIGH BIAS!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7"/>
          <p:cNvSpPr txBox="1"/>
          <p:nvPr>
            <p:ph type="title"/>
          </p:nvPr>
        </p:nvSpPr>
        <p:spPr>
          <a:xfrm>
            <a:off x="715100" y="47712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Round 1</a:t>
            </a:r>
            <a:endParaRPr/>
          </a:p>
        </p:txBody>
      </p:sp>
      <p:sp>
        <p:nvSpPr>
          <p:cNvPr id="672" name="Google Shape;672;p47"/>
          <p:cNvSpPr txBox="1"/>
          <p:nvPr>
            <p:ph idx="1" type="body"/>
          </p:nvPr>
        </p:nvSpPr>
        <p:spPr>
          <a:xfrm>
            <a:off x="715100" y="125812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Only 1 feature: Airline company</a:t>
            </a:r>
            <a:endParaRPr>
              <a:solidFill>
                <a:schemeClr val="lt2"/>
              </a:solidFill>
            </a:endParaRPr>
          </a:p>
        </p:txBody>
      </p:sp>
      <p:pic>
        <p:nvPicPr>
          <p:cNvPr id="673" name="Google Shape;673;p47"/>
          <p:cNvPicPr preferRelativeResize="0"/>
          <p:nvPr/>
        </p:nvPicPr>
        <p:blipFill rotWithShape="1">
          <a:blip r:embed="rId3">
            <a:alphaModFix/>
          </a:blip>
          <a:srcRect b="44689" l="25642" r="34420" t="33631"/>
          <a:stretch/>
        </p:blipFill>
        <p:spPr>
          <a:xfrm>
            <a:off x="1038975" y="1820800"/>
            <a:ext cx="4458998" cy="1512851"/>
          </a:xfrm>
          <a:prstGeom prst="rect">
            <a:avLst/>
          </a:prstGeom>
          <a:noFill/>
          <a:ln>
            <a:noFill/>
          </a:ln>
        </p:spPr>
      </p:pic>
      <p:sp>
        <p:nvSpPr>
          <p:cNvPr id="674" name="Google Shape;674;p47"/>
          <p:cNvSpPr txBox="1"/>
          <p:nvPr>
            <p:ph idx="1" type="body"/>
          </p:nvPr>
        </p:nvSpPr>
        <p:spPr>
          <a:xfrm>
            <a:off x="1699075" y="352962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ACCURACY: QUITE LOW </a:t>
            </a:r>
            <a:endParaRPr>
              <a:solidFill>
                <a:schemeClr val="lt2"/>
              </a:solidFill>
            </a:endParaRPr>
          </a:p>
        </p:txBody>
      </p:sp>
      <p:sp>
        <p:nvSpPr>
          <p:cNvPr id="675" name="Google Shape;675;p47"/>
          <p:cNvSpPr/>
          <p:nvPr/>
        </p:nvSpPr>
        <p:spPr>
          <a:xfrm>
            <a:off x="1336038" y="4145013"/>
            <a:ext cx="4185295" cy="57097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Work Sans;600"/>
              </a:rPr>
              <a:t>Can We Improve?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8"/>
          <p:cNvSpPr txBox="1"/>
          <p:nvPr>
            <p:ph type="title"/>
          </p:nvPr>
        </p:nvSpPr>
        <p:spPr>
          <a:xfrm>
            <a:off x="715100" y="47712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Round 2</a:t>
            </a:r>
            <a:endParaRPr/>
          </a:p>
        </p:txBody>
      </p:sp>
      <p:sp>
        <p:nvSpPr>
          <p:cNvPr id="681" name="Google Shape;681;p48"/>
          <p:cNvSpPr txBox="1"/>
          <p:nvPr>
            <p:ph idx="1" type="body"/>
          </p:nvPr>
        </p:nvSpPr>
        <p:spPr>
          <a:xfrm>
            <a:off x="715100" y="1258125"/>
            <a:ext cx="69900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New features added: Airline company, Origin, Destination, Month, DayOfWeek</a:t>
            </a:r>
            <a:endParaRPr>
              <a:solidFill>
                <a:schemeClr val="lt2"/>
              </a:solidFill>
            </a:endParaRPr>
          </a:p>
        </p:txBody>
      </p:sp>
      <p:pic>
        <p:nvPicPr>
          <p:cNvPr id="682" name="Google Shape;682;p48"/>
          <p:cNvPicPr preferRelativeResize="0"/>
          <p:nvPr/>
        </p:nvPicPr>
        <p:blipFill rotWithShape="1">
          <a:blip r:embed="rId3">
            <a:alphaModFix/>
          </a:blip>
          <a:srcRect b="30345" l="52596" r="14778" t="34855"/>
          <a:stretch/>
        </p:blipFill>
        <p:spPr>
          <a:xfrm>
            <a:off x="2063550" y="1687175"/>
            <a:ext cx="2357801" cy="1571875"/>
          </a:xfrm>
          <a:prstGeom prst="rect">
            <a:avLst/>
          </a:prstGeom>
          <a:noFill/>
          <a:ln>
            <a:noFill/>
          </a:ln>
        </p:spPr>
      </p:pic>
      <p:pic>
        <p:nvPicPr>
          <p:cNvPr id="683" name="Google Shape;683;p48"/>
          <p:cNvPicPr preferRelativeResize="0"/>
          <p:nvPr/>
        </p:nvPicPr>
        <p:blipFill rotWithShape="1">
          <a:blip r:embed="rId4">
            <a:alphaModFix/>
          </a:blip>
          <a:srcRect b="9323" l="52719" r="15215" t="21048"/>
          <a:stretch/>
        </p:blipFill>
        <p:spPr>
          <a:xfrm>
            <a:off x="4421350" y="1687175"/>
            <a:ext cx="2357801" cy="3158800"/>
          </a:xfrm>
          <a:prstGeom prst="rect">
            <a:avLst/>
          </a:prstGeom>
          <a:noFill/>
          <a:ln>
            <a:noFill/>
          </a:ln>
        </p:spPr>
      </p:pic>
      <p:pic>
        <p:nvPicPr>
          <p:cNvPr id="684" name="Google Shape;684;p48"/>
          <p:cNvPicPr preferRelativeResize="0"/>
          <p:nvPr/>
        </p:nvPicPr>
        <p:blipFill rotWithShape="1">
          <a:blip r:embed="rId5">
            <a:alphaModFix/>
          </a:blip>
          <a:srcRect b="8000" l="52444" r="15180" t="57198"/>
          <a:stretch/>
        </p:blipFill>
        <p:spPr>
          <a:xfrm>
            <a:off x="2059226" y="3259050"/>
            <a:ext cx="2362122" cy="1586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9"/>
          <p:cNvSpPr txBox="1"/>
          <p:nvPr>
            <p:ph type="title"/>
          </p:nvPr>
        </p:nvSpPr>
        <p:spPr>
          <a:xfrm>
            <a:off x="715100" y="47712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Round 2</a:t>
            </a:r>
            <a:endParaRPr/>
          </a:p>
        </p:txBody>
      </p:sp>
      <p:sp>
        <p:nvSpPr>
          <p:cNvPr id="690" name="Google Shape;690;p49"/>
          <p:cNvSpPr txBox="1"/>
          <p:nvPr>
            <p:ph idx="1" type="body"/>
          </p:nvPr>
        </p:nvSpPr>
        <p:spPr>
          <a:xfrm>
            <a:off x="715100" y="125812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Multiple features</a:t>
            </a:r>
            <a:endParaRPr>
              <a:solidFill>
                <a:schemeClr val="lt2"/>
              </a:solidFill>
            </a:endParaRPr>
          </a:p>
        </p:txBody>
      </p:sp>
      <p:sp>
        <p:nvSpPr>
          <p:cNvPr id="691" name="Google Shape;691;p49"/>
          <p:cNvSpPr txBox="1"/>
          <p:nvPr>
            <p:ph idx="1" type="body"/>
          </p:nvPr>
        </p:nvSpPr>
        <p:spPr>
          <a:xfrm>
            <a:off x="1699075" y="352962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ACCURACY: Better, but still low</a:t>
            </a:r>
            <a:endParaRPr>
              <a:solidFill>
                <a:schemeClr val="lt2"/>
              </a:solidFill>
            </a:endParaRPr>
          </a:p>
        </p:txBody>
      </p:sp>
      <p:sp>
        <p:nvSpPr>
          <p:cNvPr id="692" name="Google Shape;692;p49"/>
          <p:cNvSpPr/>
          <p:nvPr/>
        </p:nvSpPr>
        <p:spPr>
          <a:xfrm>
            <a:off x="1387471" y="4135375"/>
            <a:ext cx="3756543" cy="44148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Work Sans;600"/>
              </a:rPr>
              <a:t>Can We Improve Again?</a:t>
            </a:r>
          </a:p>
        </p:txBody>
      </p:sp>
      <p:pic>
        <p:nvPicPr>
          <p:cNvPr id="693" name="Google Shape;693;p49"/>
          <p:cNvPicPr preferRelativeResize="0"/>
          <p:nvPr/>
        </p:nvPicPr>
        <p:blipFill rotWithShape="1">
          <a:blip r:embed="rId3">
            <a:alphaModFix/>
          </a:blip>
          <a:srcRect b="30495" l="26186" r="34682" t="48932"/>
          <a:stretch/>
        </p:blipFill>
        <p:spPr>
          <a:xfrm>
            <a:off x="925825" y="1749437"/>
            <a:ext cx="5163674" cy="16967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0"/>
          <p:cNvSpPr txBox="1"/>
          <p:nvPr>
            <p:ph type="title"/>
          </p:nvPr>
        </p:nvSpPr>
        <p:spPr>
          <a:xfrm>
            <a:off x="715100" y="47712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Round 3</a:t>
            </a:r>
            <a:endParaRPr/>
          </a:p>
        </p:txBody>
      </p:sp>
      <p:sp>
        <p:nvSpPr>
          <p:cNvPr id="699" name="Google Shape;699;p50"/>
          <p:cNvSpPr txBox="1"/>
          <p:nvPr>
            <p:ph idx="1" type="body"/>
          </p:nvPr>
        </p:nvSpPr>
        <p:spPr>
          <a:xfrm>
            <a:off x="715100" y="1258125"/>
            <a:ext cx="69900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Polynomial Features added</a:t>
            </a:r>
            <a:endParaRPr>
              <a:solidFill>
                <a:schemeClr val="lt2"/>
              </a:solidFill>
            </a:endParaRPr>
          </a:p>
        </p:txBody>
      </p:sp>
      <p:pic>
        <p:nvPicPr>
          <p:cNvPr id="700" name="Google Shape;700;p50"/>
          <p:cNvPicPr preferRelativeResize="0"/>
          <p:nvPr/>
        </p:nvPicPr>
        <p:blipFill rotWithShape="1">
          <a:blip r:embed="rId3">
            <a:alphaModFix/>
          </a:blip>
          <a:srcRect b="33568" l="52596" r="15182" t="31310"/>
          <a:stretch/>
        </p:blipFill>
        <p:spPr>
          <a:xfrm>
            <a:off x="290050" y="2915450"/>
            <a:ext cx="2857774" cy="1946826"/>
          </a:xfrm>
          <a:prstGeom prst="rect">
            <a:avLst/>
          </a:prstGeom>
          <a:noFill/>
          <a:ln>
            <a:noFill/>
          </a:ln>
        </p:spPr>
      </p:pic>
      <p:pic>
        <p:nvPicPr>
          <p:cNvPr id="701" name="Google Shape;701;p50"/>
          <p:cNvPicPr preferRelativeResize="0"/>
          <p:nvPr/>
        </p:nvPicPr>
        <p:blipFill rotWithShape="1">
          <a:blip r:embed="rId4">
            <a:alphaModFix/>
          </a:blip>
          <a:srcRect b="44595" l="51786" r="15138" t="20477"/>
          <a:stretch/>
        </p:blipFill>
        <p:spPr>
          <a:xfrm>
            <a:off x="3147825" y="2915450"/>
            <a:ext cx="2949929" cy="1946826"/>
          </a:xfrm>
          <a:prstGeom prst="rect">
            <a:avLst/>
          </a:prstGeom>
          <a:noFill/>
          <a:ln>
            <a:noFill/>
          </a:ln>
        </p:spPr>
      </p:pic>
      <p:sp>
        <p:nvSpPr>
          <p:cNvPr id="702" name="Google Shape;702;p50"/>
          <p:cNvSpPr txBox="1"/>
          <p:nvPr>
            <p:ph idx="1" type="body"/>
          </p:nvPr>
        </p:nvSpPr>
        <p:spPr>
          <a:xfrm>
            <a:off x="3352775" y="2297175"/>
            <a:ext cx="22290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Only 3 models selected</a:t>
            </a:r>
            <a:endParaRPr>
              <a:solidFill>
                <a:schemeClr val="lt2"/>
              </a:solidFill>
            </a:endParaRPr>
          </a:p>
        </p:txBody>
      </p:sp>
      <p:pic>
        <p:nvPicPr>
          <p:cNvPr id="703" name="Google Shape;703;p50"/>
          <p:cNvPicPr preferRelativeResize="0"/>
          <p:nvPr/>
        </p:nvPicPr>
        <p:blipFill rotWithShape="1">
          <a:blip r:embed="rId4">
            <a:alphaModFix/>
          </a:blip>
          <a:srcRect b="9590" l="51786" r="15138" t="55850"/>
          <a:stretch/>
        </p:blipFill>
        <p:spPr>
          <a:xfrm>
            <a:off x="6097750" y="2915450"/>
            <a:ext cx="2822349" cy="187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1"/>
          <p:cNvSpPr txBox="1"/>
          <p:nvPr>
            <p:ph type="title"/>
          </p:nvPr>
        </p:nvSpPr>
        <p:spPr>
          <a:xfrm>
            <a:off x="715100" y="477125"/>
            <a:ext cx="3418200" cy="9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Round 3</a:t>
            </a:r>
            <a:endParaRPr/>
          </a:p>
        </p:txBody>
      </p:sp>
      <p:sp>
        <p:nvSpPr>
          <p:cNvPr id="709" name="Google Shape;709;p51"/>
          <p:cNvSpPr txBox="1"/>
          <p:nvPr>
            <p:ph idx="1" type="body"/>
          </p:nvPr>
        </p:nvSpPr>
        <p:spPr>
          <a:xfrm>
            <a:off x="715100" y="125812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Polynomial Features added</a:t>
            </a:r>
            <a:endParaRPr>
              <a:solidFill>
                <a:schemeClr val="lt2"/>
              </a:solidFill>
            </a:endParaRPr>
          </a:p>
        </p:txBody>
      </p:sp>
      <p:sp>
        <p:nvSpPr>
          <p:cNvPr id="710" name="Google Shape;710;p51"/>
          <p:cNvSpPr txBox="1"/>
          <p:nvPr>
            <p:ph idx="1" type="body"/>
          </p:nvPr>
        </p:nvSpPr>
        <p:spPr>
          <a:xfrm>
            <a:off x="1688775" y="3488475"/>
            <a:ext cx="37989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ACCURACY: Similar to Round 2</a:t>
            </a:r>
            <a:endParaRPr>
              <a:solidFill>
                <a:schemeClr val="lt2"/>
              </a:solidFill>
            </a:endParaRPr>
          </a:p>
        </p:txBody>
      </p:sp>
      <p:pic>
        <p:nvPicPr>
          <p:cNvPr id="711" name="Google Shape;711;p51"/>
          <p:cNvPicPr preferRelativeResize="0"/>
          <p:nvPr/>
        </p:nvPicPr>
        <p:blipFill rotWithShape="1">
          <a:blip r:embed="rId3">
            <a:alphaModFix/>
          </a:blip>
          <a:srcRect b="33911" l="20966" r="48199" t="50304"/>
          <a:stretch/>
        </p:blipFill>
        <p:spPr>
          <a:xfrm>
            <a:off x="820800" y="1728225"/>
            <a:ext cx="4847324" cy="1550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2"/>
          <p:cNvSpPr txBox="1"/>
          <p:nvPr>
            <p:ph type="title"/>
          </p:nvPr>
        </p:nvSpPr>
        <p:spPr>
          <a:xfrm>
            <a:off x="2481500" y="2345921"/>
            <a:ext cx="51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Outcomes</a:t>
            </a:r>
            <a:endParaRPr/>
          </a:p>
        </p:txBody>
      </p:sp>
      <p:sp>
        <p:nvSpPr>
          <p:cNvPr id="717" name="Google Shape;717;p52"/>
          <p:cNvSpPr txBox="1"/>
          <p:nvPr>
            <p:ph idx="2" type="title"/>
          </p:nvPr>
        </p:nvSpPr>
        <p:spPr>
          <a:xfrm>
            <a:off x="3836400" y="1246180"/>
            <a:ext cx="1471200" cy="83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18" name="Google Shape;718;p52"/>
          <p:cNvGrpSpPr/>
          <p:nvPr/>
        </p:nvGrpSpPr>
        <p:grpSpPr>
          <a:xfrm flipH="1">
            <a:off x="-314903" y="359292"/>
            <a:ext cx="4050575" cy="834246"/>
            <a:chOff x="4417385" y="1021267"/>
            <a:chExt cx="4050575" cy="834246"/>
          </a:xfrm>
        </p:grpSpPr>
        <p:sp>
          <p:nvSpPr>
            <p:cNvPr id="719" name="Google Shape;719;p52"/>
            <p:cNvSpPr/>
            <p:nvPr/>
          </p:nvSpPr>
          <p:spPr>
            <a:xfrm>
              <a:off x="5093910" y="1476992"/>
              <a:ext cx="318663" cy="239251"/>
            </a:xfrm>
            <a:custGeom>
              <a:rect b="b" l="l" r="r" t="t"/>
              <a:pathLst>
                <a:path extrusionOk="0" h="2594" w="3455">
                  <a:moveTo>
                    <a:pt x="1189" y="0"/>
                  </a:moveTo>
                  <a:cubicBezTo>
                    <a:pt x="781" y="0"/>
                    <a:pt x="368" y="53"/>
                    <a:pt x="1" y="170"/>
                  </a:cubicBezTo>
                  <a:lnTo>
                    <a:pt x="651" y="2594"/>
                  </a:lnTo>
                  <a:cubicBezTo>
                    <a:pt x="651" y="2594"/>
                    <a:pt x="3455" y="2103"/>
                    <a:pt x="3360" y="930"/>
                  </a:cubicBezTo>
                  <a:cubicBezTo>
                    <a:pt x="3325" y="377"/>
                    <a:pt x="2277" y="0"/>
                    <a:pt x="1189" y="0"/>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5117337" y="1513054"/>
              <a:ext cx="295236" cy="203188"/>
            </a:xfrm>
            <a:custGeom>
              <a:rect b="b" l="l" r="r" t="t"/>
              <a:pathLst>
                <a:path extrusionOk="0" h="2203" w="3201">
                  <a:moveTo>
                    <a:pt x="2694" y="1"/>
                  </a:moveTo>
                  <a:cubicBezTo>
                    <a:pt x="1981" y="471"/>
                    <a:pt x="1141" y="723"/>
                    <a:pt x="288" y="723"/>
                  </a:cubicBezTo>
                  <a:cubicBezTo>
                    <a:pt x="192" y="723"/>
                    <a:pt x="96" y="720"/>
                    <a:pt x="0" y="714"/>
                  </a:cubicBezTo>
                  <a:lnTo>
                    <a:pt x="0" y="714"/>
                  </a:lnTo>
                  <a:lnTo>
                    <a:pt x="397" y="2203"/>
                  </a:lnTo>
                  <a:cubicBezTo>
                    <a:pt x="397" y="2203"/>
                    <a:pt x="3201" y="1712"/>
                    <a:pt x="3106" y="539"/>
                  </a:cubicBezTo>
                  <a:cubicBezTo>
                    <a:pt x="3074" y="302"/>
                    <a:pt x="2915" y="96"/>
                    <a:pt x="2694" y="1"/>
                  </a:cubicBezTo>
                  <a:close/>
                </a:path>
              </a:pathLst>
            </a:custGeom>
            <a:solidFill>
              <a:srgbClr val="95B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5019478" y="1487506"/>
              <a:ext cx="213426" cy="233902"/>
            </a:xfrm>
            <a:custGeom>
              <a:rect b="b" l="l" r="r" t="t"/>
              <a:pathLst>
                <a:path extrusionOk="0" h="2536" w="2314">
                  <a:moveTo>
                    <a:pt x="1135" y="1"/>
                  </a:moveTo>
                  <a:cubicBezTo>
                    <a:pt x="1095" y="1"/>
                    <a:pt x="1055" y="3"/>
                    <a:pt x="1014" y="8"/>
                  </a:cubicBezTo>
                  <a:cubicBezTo>
                    <a:pt x="428" y="88"/>
                    <a:pt x="0" y="706"/>
                    <a:pt x="79" y="1403"/>
                  </a:cubicBezTo>
                  <a:cubicBezTo>
                    <a:pt x="153" y="2038"/>
                    <a:pt x="640" y="2535"/>
                    <a:pt x="1181" y="2535"/>
                  </a:cubicBezTo>
                  <a:cubicBezTo>
                    <a:pt x="1220" y="2535"/>
                    <a:pt x="1260" y="2533"/>
                    <a:pt x="1299" y="2527"/>
                  </a:cubicBezTo>
                  <a:cubicBezTo>
                    <a:pt x="1901" y="2448"/>
                    <a:pt x="2313" y="1830"/>
                    <a:pt x="2234" y="1149"/>
                  </a:cubicBezTo>
                  <a:cubicBezTo>
                    <a:pt x="2175" y="499"/>
                    <a:pt x="1688" y="1"/>
                    <a:pt x="1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5010624" y="1478744"/>
              <a:ext cx="232426" cy="250688"/>
            </a:xfrm>
            <a:custGeom>
              <a:rect b="b" l="l" r="r" t="t"/>
              <a:pathLst>
                <a:path extrusionOk="0" h="2718" w="2520">
                  <a:moveTo>
                    <a:pt x="1221" y="199"/>
                  </a:moveTo>
                  <a:cubicBezTo>
                    <a:pt x="1728" y="199"/>
                    <a:pt x="2171" y="642"/>
                    <a:pt x="2235" y="1244"/>
                  </a:cubicBezTo>
                  <a:cubicBezTo>
                    <a:pt x="2298" y="1878"/>
                    <a:pt x="1918" y="2448"/>
                    <a:pt x="1379" y="2512"/>
                  </a:cubicBezTo>
                  <a:cubicBezTo>
                    <a:pt x="1347" y="2515"/>
                    <a:pt x="1315" y="2517"/>
                    <a:pt x="1283" y="2517"/>
                  </a:cubicBezTo>
                  <a:cubicBezTo>
                    <a:pt x="783" y="2517"/>
                    <a:pt x="345" y="2062"/>
                    <a:pt x="270" y="1466"/>
                  </a:cubicBezTo>
                  <a:cubicBezTo>
                    <a:pt x="207" y="832"/>
                    <a:pt x="587" y="262"/>
                    <a:pt x="1126" y="199"/>
                  </a:cubicBezTo>
                  <a:close/>
                  <a:moveTo>
                    <a:pt x="1218" y="1"/>
                  </a:moveTo>
                  <a:cubicBezTo>
                    <a:pt x="1177" y="1"/>
                    <a:pt x="1136" y="3"/>
                    <a:pt x="1094" y="8"/>
                  </a:cubicBezTo>
                  <a:cubicBezTo>
                    <a:pt x="445" y="72"/>
                    <a:pt x="1" y="753"/>
                    <a:pt x="80" y="1498"/>
                  </a:cubicBezTo>
                  <a:cubicBezTo>
                    <a:pt x="159" y="2195"/>
                    <a:pt x="698" y="2717"/>
                    <a:pt x="1284" y="2717"/>
                  </a:cubicBezTo>
                  <a:lnTo>
                    <a:pt x="1411" y="2717"/>
                  </a:lnTo>
                  <a:cubicBezTo>
                    <a:pt x="2060" y="2638"/>
                    <a:pt x="2520" y="1973"/>
                    <a:pt x="2425" y="1228"/>
                  </a:cubicBezTo>
                  <a:cubicBezTo>
                    <a:pt x="2351" y="531"/>
                    <a:pt x="1818" y="1"/>
                    <a:pt x="1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5310195" y="1493962"/>
              <a:ext cx="401949" cy="302707"/>
            </a:xfrm>
            <a:custGeom>
              <a:rect b="b" l="l" r="r" t="t"/>
              <a:pathLst>
                <a:path extrusionOk="0" h="3282" w="4358">
                  <a:moveTo>
                    <a:pt x="1521" y="0"/>
                  </a:moveTo>
                  <a:cubicBezTo>
                    <a:pt x="999" y="0"/>
                    <a:pt x="470" y="70"/>
                    <a:pt x="1" y="224"/>
                  </a:cubicBezTo>
                  <a:lnTo>
                    <a:pt x="824" y="3281"/>
                  </a:lnTo>
                  <a:cubicBezTo>
                    <a:pt x="824" y="3281"/>
                    <a:pt x="4357" y="2663"/>
                    <a:pt x="4246" y="1174"/>
                  </a:cubicBezTo>
                  <a:cubicBezTo>
                    <a:pt x="4189" y="475"/>
                    <a:pt x="2881" y="0"/>
                    <a:pt x="1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5339433" y="1539341"/>
              <a:ext cx="372712" cy="257329"/>
            </a:xfrm>
            <a:custGeom>
              <a:rect b="b" l="l" r="r" t="t"/>
              <a:pathLst>
                <a:path extrusionOk="0" h="2790" w="4041">
                  <a:moveTo>
                    <a:pt x="3407" y="1"/>
                  </a:moveTo>
                  <a:cubicBezTo>
                    <a:pt x="2322" y="764"/>
                    <a:pt x="1112" y="916"/>
                    <a:pt x="362" y="916"/>
                  </a:cubicBezTo>
                  <a:cubicBezTo>
                    <a:pt x="225" y="916"/>
                    <a:pt x="103" y="911"/>
                    <a:pt x="1" y="904"/>
                  </a:cubicBezTo>
                  <a:lnTo>
                    <a:pt x="1" y="904"/>
                  </a:lnTo>
                  <a:lnTo>
                    <a:pt x="507" y="2789"/>
                  </a:lnTo>
                  <a:cubicBezTo>
                    <a:pt x="507" y="2789"/>
                    <a:pt x="4040" y="2171"/>
                    <a:pt x="3929" y="682"/>
                  </a:cubicBezTo>
                  <a:cubicBezTo>
                    <a:pt x="3914" y="413"/>
                    <a:pt x="3708" y="191"/>
                    <a:pt x="3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5216672" y="1508074"/>
              <a:ext cx="268950" cy="293576"/>
            </a:xfrm>
            <a:custGeom>
              <a:rect b="b" l="l" r="r" t="t"/>
              <a:pathLst>
                <a:path extrusionOk="0" h="3183" w="2916">
                  <a:moveTo>
                    <a:pt x="1412" y="1"/>
                  </a:moveTo>
                  <a:cubicBezTo>
                    <a:pt x="1370" y="1"/>
                    <a:pt x="1327" y="3"/>
                    <a:pt x="1284" y="7"/>
                  </a:cubicBezTo>
                  <a:cubicBezTo>
                    <a:pt x="524" y="86"/>
                    <a:pt x="1" y="863"/>
                    <a:pt x="96" y="1750"/>
                  </a:cubicBezTo>
                  <a:cubicBezTo>
                    <a:pt x="185" y="2572"/>
                    <a:pt x="797" y="3182"/>
                    <a:pt x="1504" y="3182"/>
                  </a:cubicBezTo>
                  <a:cubicBezTo>
                    <a:pt x="1547" y="3182"/>
                    <a:pt x="1589" y="3180"/>
                    <a:pt x="1633" y="3176"/>
                  </a:cubicBezTo>
                  <a:cubicBezTo>
                    <a:pt x="2393" y="3081"/>
                    <a:pt x="2916" y="2304"/>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5199147" y="1497928"/>
              <a:ext cx="292377" cy="311838"/>
            </a:xfrm>
            <a:custGeom>
              <a:rect b="b" l="l" r="r" t="t"/>
              <a:pathLst>
                <a:path extrusionOk="0" h="3381" w="3170">
                  <a:moveTo>
                    <a:pt x="1601" y="212"/>
                  </a:moveTo>
                  <a:cubicBezTo>
                    <a:pt x="2250" y="212"/>
                    <a:pt x="2821" y="783"/>
                    <a:pt x="2916" y="1559"/>
                  </a:cubicBezTo>
                  <a:cubicBezTo>
                    <a:pt x="2963" y="1939"/>
                    <a:pt x="2884" y="2335"/>
                    <a:pt x="2662" y="2652"/>
                  </a:cubicBezTo>
                  <a:cubicBezTo>
                    <a:pt x="2447" y="3010"/>
                    <a:pt x="2071" y="3196"/>
                    <a:pt x="1693" y="3196"/>
                  </a:cubicBezTo>
                  <a:cubicBezTo>
                    <a:pt x="1401" y="3196"/>
                    <a:pt x="1108" y="3086"/>
                    <a:pt x="888" y="2858"/>
                  </a:cubicBezTo>
                  <a:cubicBezTo>
                    <a:pt x="317" y="2288"/>
                    <a:pt x="222" y="1416"/>
                    <a:pt x="650" y="751"/>
                  </a:cubicBezTo>
                  <a:cubicBezTo>
                    <a:pt x="840" y="450"/>
                    <a:pt x="1141" y="260"/>
                    <a:pt x="1490" y="212"/>
                  </a:cubicBezTo>
                  <a:close/>
                  <a:moveTo>
                    <a:pt x="1586" y="0"/>
                  </a:moveTo>
                  <a:cubicBezTo>
                    <a:pt x="1544" y="0"/>
                    <a:pt x="1501" y="2"/>
                    <a:pt x="1458" y="6"/>
                  </a:cubicBezTo>
                  <a:cubicBezTo>
                    <a:pt x="1062" y="70"/>
                    <a:pt x="698" y="292"/>
                    <a:pt x="476" y="624"/>
                  </a:cubicBezTo>
                  <a:cubicBezTo>
                    <a:pt x="1" y="1385"/>
                    <a:pt x="112" y="2367"/>
                    <a:pt x="745" y="2985"/>
                  </a:cubicBezTo>
                  <a:cubicBezTo>
                    <a:pt x="999" y="3238"/>
                    <a:pt x="1347" y="3381"/>
                    <a:pt x="1696" y="3381"/>
                  </a:cubicBezTo>
                  <a:cubicBezTo>
                    <a:pt x="1743" y="3381"/>
                    <a:pt x="1807" y="3381"/>
                    <a:pt x="1838" y="3365"/>
                  </a:cubicBezTo>
                  <a:cubicBezTo>
                    <a:pt x="2250" y="3317"/>
                    <a:pt x="2599" y="3096"/>
                    <a:pt x="2821" y="2763"/>
                  </a:cubicBezTo>
                  <a:cubicBezTo>
                    <a:pt x="3058" y="2399"/>
                    <a:pt x="3169" y="1955"/>
                    <a:pt x="3106" y="1527"/>
                  </a:cubicBezTo>
                  <a:cubicBezTo>
                    <a:pt x="3016" y="657"/>
                    <a:pt x="2343"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4417385" y="1437055"/>
              <a:ext cx="1280095" cy="103854"/>
            </a:xfrm>
            <a:custGeom>
              <a:rect b="b" l="l" r="r" t="t"/>
              <a:pathLst>
                <a:path extrusionOk="0" h="1126" w="13879">
                  <a:moveTo>
                    <a:pt x="1" y="1"/>
                  </a:moveTo>
                  <a:lnTo>
                    <a:pt x="1015" y="286"/>
                  </a:lnTo>
                  <a:lnTo>
                    <a:pt x="13641" y="1126"/>
                  </a:lnTo>
                  <a:lnTo>
                    <a:pt x="13879" y="14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4417385" y="1423958"/>
              <a:ext cx="1280095" cy="71665"/>
            </a:xfrm>
            <a:custGeom>
              <a:rect b="b" l="l" r="r" t="t"/>
              <a:pathLst>
                <a:path extrusionOk="0" h="777" w="13879">
                  <a:moveTo>
                    <a:pt x="951" y="0"/>
                  </a:moveTo>
                  <a:lnTo>
                    <a:pt x="1" y="143"/>
                  </a:lnTo>
                  <a:lnTo>
                    <a:pt x="13673" y="777"/>
                  </a:lnTo>
                  <a:lnTo>
                    <a:pt x="13879" y="286"/>
                  </a:lnTo>
                  <a:lnTo>
                    <a:pt x="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6765532" y="1331910"/>
              <a:ext cx="96567" cy="58475"/>
            </a:xfrm>
            <a:custGeom>
              <a:rect b="b" l="l" r="r" t="t"/>
              <a:pathLst>
                <a:path extrusionOk="0" h="634" w="1047">
                  <a:moveTo>
                    <a:pt x="1046" y="0"/>
                  </a:moveTo>
                  <a:lnTo>
                    <a:pt x="1" y="80"/>
                  </a:lnTo>
                  <a:lnTo>
                    <a:pt x="96" y="634"/>
                  </a:lnTo>
                  <a:cubicBezTo>
                    <a:pt x="967" y="333"/>
                    <a:pt x="1046" y="0"/>
                    <a:pt x="1046" y="0"/>
                  </a:cubicBezTo>
                  <a:close/>
                </a:path>
              </a:pathLst>
            </a:custGeom>
            <a:solidFill>
              <a:srgbClr val="E8ED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6767008" y="1343623"/>
              <a:ext cx="11806" cy="29238"/>
            </a:xfrm>
            <a:custGeom>
              <a:rect b="b" l="l" r="r" t="t"/>
              <a:pathLst>
                <a:path extrusionOk="0" h="317" w="128">
                  <a:moveTo>
                    <a:pt x="127" y="317"/>
                  </a:moveTo>
                  <a:lnTo>
                    <a:pt x="1" y="0"/>
                  </a:lnTo>
                </a:path>
              </a:pathLst>
            </a:custGeom>
            <a:solidFill>
              <a:srgbClr val="282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5646291" y="1315861"/>
              <a:ext cx="1133999" cy="413478"/>
            </a:xfrm>
            <a:custGeom>
              <a:rect b="b" l="l" r="r" t="t"/>
              <a:pathLst>
                <a:path extrusionOk="0" h="4483" w="12295">
                  <a:moveTo>
                    <a:pt x="3343" y="0"/>
                  </a:moveTo>
                  <a:cubicBezTo>
                    <a:pt x="3343" y="0"/>
                    <a:pt x="935" y="491"/>
                    <a:pt x="111" y="1933"/>
                  </a:cubicBezTo>
                  <a:cubicBezTo>
                    <a:pt x="64" y="2091"/>
                    <a:pt x="32" y="2250"/>
                    <a:pt x="0" y="2408"/>
                  </a:cubicBezTo>
                  <a:cubicBezTo>
                    <a:pt x="0" y="2408"/>
                    <a:pt x="539" y="1600"/>
                    <a:pt x="903" y="1505"/>
                  </a:cubicBezTo>
                  <a:lnTo>
                    <a:pt x="903" y="1505"/>
                  </a:lnTo>
                  <a:cubicBezTo>
                    <a:pt x="903" y="1505"/>
                    <a:pt x="507" y="4341"/>
                    <a:pt x="3518" y="4468"/>
                  </a:cubicBezTo>
                  <a:cubicBezTo>
                    <a:pt x="3724" y="4477"/>
                    <a:pt x="3919" y="4482"/>
                    <a:pt x="4104" y="4482"/>
                  </a:cubicBezTo>
                  <a:cubicBezTo>
                    <a:pt x="6624" y="4482"/>
                    <a:pt x="7250" y="3609"/>
                    <a:pt x="7161" y="2709"/>
                  </a:cubicBezTo>
                  <a:lnTo>
                    <a:pt x="11676" y="2060"/>
                  </a:lnTo>
                  <a:cubicBezTo>
                    <a:pt x="11962" y="1616"/>
                    <a:pt x="12168" y="1125"/>
                    <a:pt x="12278" y="618"/>
                  </a:cubicBezTo>
                  <a:cubicBezTo>
                    <a:pt x="12294" y="475"/>
                    <a:pt x="12247" y="349"/>
                    <a:pt x="12152" y="254"/>
                  </a:cubicBezTo>
                  <a:lnTo>
                    <a:pt x="33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5630150" y="1456055"/>
              <a:ext cx="1093140" cy="399459"/>
            </a:xfrm>
            <a:custGeom>
              <a:rect b="b" l="l" r="r" t="t"/>
              <a:pathLst>
                <a:path extrusionOk="0" h="4331" w="11852">
                  <a:moveTo>
                    <a:pt x="1094" y="1"/>
                  </a:moveTo>
                  <a:lnTo>
                    <a:pt x="1094" y="1"/>
                  </a:lnTo>
                  <a:cubicBezTo>
                    <a:pt x="714" y="80"/>
                    <a:pt x="175" y="888"/>
                    <a:pt x="175" y="888"/>
                  </a:cubicBezTo>
                  <a:cubicBezTo>
                    <a:pt x="5" y="1926"/>
                    <a:pt x="0" y="4330"/>
                    <a:pt x="3771" y="4330"/>
                  </a:cubicBezTo>
                  <a:cubicBezTo>
                    <a:pt x="4201" y="4330"/>
                    <a:pt x="4680" y="4299"/>
                    <a:pt x="5213" y="4231"/>
                  </a:cubicBezTo>
                  <a:cubicBezTo>
                    <a:pt x="9222" y="3708"/>
                    <a:pt x="11043" y="1886"/>
                    <a:pt x="11851" y="555"/>
                  </a:cubicBezTo>
                  <a:lnTo>
                    <a:pt x="11851" y="555"/>
                  </a:lnTo>
                  <a:lnTo>
                    <a:pt x="7336" y="1205"/>
                  </a:lnTo>
                  <a:cubicBezTo>
                    <a:pt x="7425" y="2105"/>
                    <a:pt x="6799" y="2978"/>
                    <a:pt x="4279" y="2978"/>
                  </a:cubicBezTo>
                  <a:cubicBezTo>
                    <a:pt x="4094" y="2978"/>
                    <a:pt x="3899" y="2973"/>
                    <a:pt x="3693" y="2963"/>
                  </a:cubicBezTo>
                  <a:cubicBezTo>
                    <a:pt x="698" y="2821"/>
                    <a:pt x="1094"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6648673" y="1021271"/>
              <a:ext cx="150616" cy="318018"/>
            </a:xfrm>
            <a:custGeom>
              <a:rect b="b" l="l" r="r" t="t"/>
              <a:pathLst>
                <a:path extrusionOk="0" h="3448" w="1633">
                  <a:moveTo>
                    <a:pt x="1135" y="1"/>
                  </a:moveTo>
                  <a:cubicBezTo>
                    <a:pt x="1004" y="1"/>
                    <a:pt x="967" y="168"/>
                    <a:pt x="967" y="168"/>
                  </a:cubicBezTo>
                  <a:lnTo>
                    <a:pt x="0" y="3416"/>
                  </a:lnTo>
                  <a:lnTo>
                    <a:pt x="1268" y="3448"/>
                  </a:lnTo>
                  <a:lnTo>
                    <a:pt x="1521" y="944"/>
                  </a:lnTo>
                  <a:cubicBezTo>
                    <a:pt x="1632" y="406"/>
                    <a:pt x="1601" y="358"/>
                    <a:pt x="1490" y="231"/>
                  </a:cubicBezTo>
                  <a:cubicBezTo>
                    <a:pt x="1442" y="184"/>
                    <a:pt x="1284" y="57"/>
                    <a:pt x="1284" y="57"/>
                  </a:cubicBezTo>
                  <a:cubicBezTo>
                    <a:pt x="1224" y="16"/>
                    <a:pt x="1175"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2"/>
            <p:cNvGrpSpPr/>
            <p:nvPr/>
          </p:nvGrpSpPr>
          <p:grpSpPr>
            <a:xfrm>
              <a:off x="6137244" y="1410492"/>
              <a:ext cx="539283" cy="60320"/>
              <a:chOff x="6137244" y="1410492"/>
              <a:chExt cx="539283" cy="60320"/>
            </a:xfrm>
          </p:grpSpPr>
          <p:sp>
            <p:nvSpPr>
              <p:cNvPr id="735" name="Google Shape;735;p52"/>
              <p:cNvSpPr/>
              <p:nvPr/>
            </p:nvSpPr>
            <p:spPr>
              <a:xfrm>
                <a:off x="6137244" y="1410492"/>
                <a:ext cx="19092" cy="53034"/>
              </a:xfrm>
              <a:custGeom>
                <a:rect b="b" l="l" r="r" t="t"/>
                <a:pathLst>
                  <a:path extrusionOk="0" h="575" w="207">
                    <a:moveTo>
                      <a:pt x="77" y="1"/>
                    </a:moveTo>
                    <a:cubicBezTo>
                      <a:pt x="36" y="1"/>
                      <a:pt x="1" y="44"/>
                      <a:pt x="1" y="99"/>
                    </a:cubicBezTo>
                    <a:lnTo>
                      <a:pt x="1" y="479"/>
                    </a:lnTo>
                    <a:cubicBezTo>
                      <a:pt x="1" y="527"/>
                      <a:pt x="48" y="574"/>
                      <a:pt x="96" y="574"/>
                    </a:cubicBezTo>
                    <a:cubicBezTo>
                      <a:pt x="159" y="574"/>
                      <a:pt x="207" y="527"/>
                      <a:pt x="207" y="479"/>
                    </a:cubicBezTo>
                    <a:lnTo>
                      <a:pt x="207" y="99"/>
                    </a:lnTo>
                    <a:cubicBezTo>
                      <a:pt x="207" y="44"/>
                      <a:pt x="171" y="1"/>
                      <a:pt x="120" y="1"/>
                    </a:cubicBezTo>
                    <a:cubicBezTo>
                      <a:pt x="112" y="1"/>
                      <a:pt x="104" y="2"/>
                      <a:pt x="96" y="4"/>
                    </a:cubicBezTo>
                    <a:cubicBezTo>
                      <a:pt x="89" y="2"/>
                      <a:pt x="83" y="1"/>
                      <a:pt x="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6169433" y="1410769"/>
                <a:ext cx="19092" cy="54140"/>
              </a:xfrm>
              <a:custGeom>
                <a:rect b="b" l="l" r="r" t="t"/>
                <a:pathLst>
                  <a:path extrusionOk="0" h="587" w="207">
                    <a:moveTo>
                      <a:pt x="111" y="1"/>
                    </a:moveTo>
                    <a:cubicBezTo>
                      <a:pt x="48" y="1"/>
                      <a:pt x="0" y="48"/>
                      <a:pt x="0" y="112"/>
                    </a:cubicBezTo>
                    <a:lnTo>
                      <a:pt x="0" y="492"/>
                    </a:lnTo>
                    <a:cubicBezTo>
                      <a:pt x="0" y="539"/>
                      <a:pt x="48" y="587"/>
                      <a:pt x="111" y="587"/>
                    </a:cubicBezTo>
                    <a:cubicBezTo>
                      <a:pt x="159" y="587"/>
                      <a:pt x="206" y="539"/>
                      <a:pt x="206" y="492"/>
                    </a:cubicBezTo>
                    <a:lnTo>
                      <a:pt x="206" y="112"/>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6201530" y="1410769"/>
                <a:ext cx="19092" cy="54140"/>
              </a:xfrm>
              <a:custGeom>
                <a:rect b="b" l="l" r="r" t="t"/>
                <a:pathLst>
                  <a:path extrusionOk="0" h="587" w="207">
                    <a:moveTo>
                      <a:pt x="112" y="1"/>
                    </a:moveTo>
                    <a:cubicBezTo>
                      <a:pt x="48" y="1"/>
                      <a:pt x="1" y="48"/>
                      <a:pt x="16" y="112"/>
                    </a:cubicBezTo>
                    <a:lnTo>
                      <a:pt x="16" y="492"/>
                    </a:lnTo>
                    <a:cubicBezTo>
                      <a:pt x="1" y="539"/>
                      <a:pt x="48" y="587"/>
                      <a:pt x="112" y="587"/>
                    </a:cubicBezTo>
                    <a:cubicBezTo>
                      <a:pt x="159" y="587"/>
                      <a:pt x="207" y="539"/>
                      <a:pt x="207" y="492"/>
                    </a:cubicBezTo>
                    <a:lnTo>
                      <a:pt x="207" y="112"/>
                    </a:lnTo>
                    <a:cubicBezTo>
                      <a:pt x="207" y="48"/>
                      <a:pt x="159"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6235195" y="1410769"/>
                <a:ext cx="19000" cy="54140"/>
              </a:xfrm>
              <a:custGeom>
                <a:rect b="b" l="l" r="r" t="t"/>
                <a:pathLst>
                  <a:path extrusionOk="0" h="587" w="206">
                    <a:moveTo>
                      <a:pt x="95" y="1"/>
                    </a:moveTo>
                    <a:cubicBezTo>
                      <a:pt x="32" y="1"/>
                      <a:pt x="0" y="48"/>
                      <a:pt x="0" y="112"/>
                    </a:cubicBezTo>
                    <a:lnTo>
                      <a:pt x="0" y="492"/>
                    </a:lnTo>
                    <a:cubicBezTo>
                      <a:pt x="0" y="539"/>
                      <a:pt x="48" y="587"/>
                      <a:pt x="95" y="587"/>
                    </a:cubicBezTo>
                    <a:cubicBezTo>
                      <a:pt x="158" y="587"/>
                      <a:pt x="190" y="539"/>
                      <a:pt x="190" y="492"/>
                    </a:cubicBezTo>
                    <a:lnTo>
                      <a:pt x="206" y="112"/>
                    </a:lnTo>
                    <a:cubicBezTo>
                      <a:pt x="190" y="48"/>
                      <a:pt x="143" y="1"/>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6267292" y="1410769"/>
                <a:ext cx="19092" cy="54140"/>
              </a:xfrm>
              <a:custGeom>
                <a:rect b="b" l="l" r="r" t="t"/>
                <a:pathLst>
                  <a:path extrusionOk="0" h="587" w="207">
                    <a:moveTo>
                      <a:pt x="96" y="1"/>
                    </a:moveTo>
                    <a:cubicBezTo>
                      <a:pt x="48" y="1"/>
                      <a:pt x="1" y="48"/>
                      <a:pt x="1" y="112"/>
                    </a:cubicBezTo>
                    <a:lnTo>
                      <a:pt x="1" y="492"/>
                    </a:lnTo>
                    <a:cubicBezTo>
                      <a:pt x="1" y="539"/>
                      <a:pt x="48" y="587"/>
                      <a:pt x="96" y="587"/>
                    </a:cubicBezTo>
                    <a:cubicBezTo>
                      <a:pt x="159" y="587"/>
                      <a:pt x="207" y="539"/>
                      <a:pt x="207" y="492"/>
                    </a:cubicBezTo>
                    <a:lnTo>
                      <a:pt x="207" y="112"/>
                    </a:lnTo>
                    <a:cubicBezTo>
                      <a:pt x="207"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6299481" y="1412244"/>
                <a:ext cx="19092" cy="53034"/>
              </a:xfrm>
              <a:custGeom>
                <a:rect b="b" l="l" r="r" t="t"/>
                <a:pathLst>
                  <a:path extrusionOk="0" h="575" w="207">
                    <a:moveTo>
                      <a:pt x="111" y="1"/>
                    </a:moveTo>
                    <a:cubicBezTo>
                      <a:pt x="48" y="1"/>
                      <a:pt x="0" y="48"/>
                      <a:pt x="0" y="96"/>
                    </a:cubicBezTo>
                    <a:lnTo>
                      <a:pt x="0" y="476"/>
                    </a:lnTo>
                    <a:cubicBezTo>
                      <a:pt x="0" y="531"/>
                      <a:pt x="36" y="574"/>
                      <a:pt x="87" y="574"/>
                    </a:cubicBezTo>
                    <a:cubicBezTo>
                      <a:pt x="95" y="574"/>
                      <a:pt x="103" y="573"/>
                      <a:pt x="111" y="571"/>
                    </a:cubicBezTo>
                    <a:cubicBezTo>
                      <a:pt x="117" y="573"/>
                      <a:pt x="123" y="574"/>
                      <a:pt x="130" y="574"/>
                    </a:cubicBezTo>
                    <a:cubicBezTo>
                      <a:pt x="170" y="574"/>
                      <a:pt x="206" y="531"/>
                      <a:pt x="206" y="476"/>
                    </a:cubicBezTo>
                    <a:lnTo>
                      <a:pt x="206" y="96"/>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a:off x="6333054" y="1412244"/>
                <a:ext cx="19092" cy="54140"/>
              </a:xfrm>
              <a:custGeom>
                <a:rect b="b" l="l" r="r" t="t"/>
                <a:pathLst>
                  <a:path extrusionOk="0" h="587" w="207">
                    <a:moveTo>
                      <a:pt x="96" y="1"/>
                    </a:moveTo>
                    <a:cubicBezTo>
                      <a:pt x="48" y="1"/>
                      <a:pt x="0" y="48"/>
                      <a:pt x="0" y="112"/>
                    </a:cubicBezTo>
                    <a:lnTo>
                      <a:pt x="0" y="492"/>
                    </a:lnTo>
                    <a:cubicBezTo>
                      <a:pt x="0" y="539"/>
                      <a:pt x="48" y="587"/>
                      <a:pt x="96" y="587"/>
                    </a:cubicBezTo>
                    <a:cubicBezTo>
                      <a:pt x="159" y="587"/>
                      <a:pt x="206" y="539"/>
                      <a:pt x="206" y="476"/>
                    </a:cubicBezTo>
                    <a:lnTo>
                      <a:pt x="206" y="112"/>
                    </a:lnTo>
                    <a:cubicBezTo>
                      <a:pt x="191"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6365243" y="1413443"/>
                <a:ext cx="19000" cy="52941"/>
              </a:xfrm>
              <a:custGeom>
                <a:rect b="b" l="l" r="r" t="t"/>
                <a:pathLst>
                  <a:path extrusionOk="0" h="574" w="206">
                    <a:moveTo>
                      <a:pt x="118" y="0"/>
                    </a:moveTo>
                    <a:cubicBezTo>
                      <a:pt x="111" y="0"/>
                      <a:pt x="103" y="1"/>
                      <a:pt x="95" y="3"/>
                    </a:cubicBezTo>
                    <a:cubicBezTo>
                      <a:pt x="48" y="3"/>
                      <a:pt x="0" y="51"/>
                      <a:pt x="0" y="99"/>
                    </a:cubicBezTo>
                    <a:lnTo>
                      <a:pt x="0" y="479"/>
                    </a:lnTo>
                    <a:cubicBezTo>
                      <a:pt x="0" y="526"/>
                      <a:pt x="48" y="574"/>
                      <a:pt x="95" y="574"/>
                    </a:cubicBezTo>
                    <a:cubicBezTo>
                      <a:pt x="158" y="574"/>
                      <a:pt x="206" y="526"/>
                      <a:pt x="206" y="479"/>
                    </a:cubicBezTo>
                    <a:lnTo>
                      <a:pt x="206" y="99"/>
                    </a:lnTo>
                    <a:cubicBezTo>
                      <a:pt x="192" y="43"/>
                      <a:pt x="166"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6397340" y="1413720"/>
                <a:ext cx="19092" cy="52665"/>
              </a:xfrm>
              <a:custGeom>
                <a:rect b="b" l="l" r="r" t="t"/>
                <a:pathLst>
                  <a:path extrusionOk="0" h="571" w="207">
                    <a:moveTo>
                      <a:pt x="96" y="0"/>
                    </a:moveTo>
                    <a:cubicBezTo>
                      <a:pt x="48" y="0"/>
                      <a:pt x="1" y="48"/>
                      <a:pt x="1" y="96"/>
                    </a:cubicBezTo>
                    <a:lnTo>
                      <a:pt x="1" y="476"/>
                    </a:lnTo>
                    <a:cubicBezTo>
                      <a:pt x="1" y="539"/>
                      <a:pt x="48" y="571"/>
                      <a:pt x="111" y="571"/>
                    </a:cubicBezTo>
                    <a:cubicBezTo>
                      <a:pt x="159" y="571"/>
                      <a:pt x="206" y="539"/>
                      <a:pt x="206" y="476"/>
                    </a:cubicBezTo>
                    <a:lnTo>
                      <a:pt x="206" y="96"/>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6429529" y="1413720"/>
                <a:ext cx="19092" cy="54140"/>
              </a:xfrm>
              <a:custGeom>
                <a:rect b="b" l="l" r="r" t="t"/>
                <a:pathLst>
                  <a:path extrusionOk="0" h="587" w="207">
                    <a:moveTo>
                      <a:pt x="111" y="0"/>
                    </a:moveTo>
                    <a:cubicBezTo>
                      <a:pt x="48" y="0"/>
                      <a:pt x="0" y="48"/>
                      <a:pt x="0" y="111"/>
                    </a:cubicBezTo>
                    <a:lnTo>
                      <a:pt x="0" y="492"/>
                    </a:lnTo>
                    <a:cubicBezTo>
                      <a:pt x="0" y="539"/>
                      <a:pt x="48" y="587"/>
                      <a:pt x="111" y="587"/>
                    </a:cubicBezTo>
                    <a:cubicBezTo>
                      <a:pt x="159" y="587"/>
                      <a:pt x="206" y="539"/>
                      <a:pt x="206" y="476"/>
                    </a:cubicBezTo>
                    <a:lnTo>
                      <a:pt x="206" y="96"/>
                    </a:lnTo>
                    <a:cubicBezTo>
                      <a:pt x="206" y="48"/>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2"/>
              <p:cNvSpPr/>
              <p:nvPr/>
            </p:nvSpPr>
            <p:spPr>
              <a:xfrm>
                <a:off x="6461626" y="1413720"/>
                <a:ext cx="19092" cy="54140"/>
              </a:xfrm>
              <a:custGeom>
                <a:rect b="b" l="l" r="r" t="t"/>
                <a:pathLst>
                  <a:path extrusionOk="0" h="587" w="207">
                    <a:moveTo>
                      <a:pt x="112" y="0"/>
                    </a:moveTo>
                    <a:cubicBezTo>
                      <a:pt x="48" y="0"/>
                      <a:pt x="1" y="48"/>
                      <a:pt x="16" y="111"/>
                    </a:cubicBezTo>
                    <a:lnTo>
                      <a:pt x="16" y="492"/>
                    </a:lnTo>
                    <a:cubicBezTo>
                      <a:pt x="16" y="539"/>
                      <a:pt x="48" y="587"/>
                      <a:pt x="112" y="587"/>
                    </a:cubicBezTo>
                    <a:cubicBezTo>
                      <a:pt x="175" y="587"/>
                      <a:pt x="207" y="539"/>
                      <a:pt x="207" y="492"/>
                    </a:cubicBezTo>
                    <a:lnTo>
                      <a:pt x="207" y="111"/>
                    </a:lnTo>
                    <a:cubicBezTo>
                      <a:pt x="207" y="48"/>
                      <a:pt x="159"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6495198" y="1415196"/>
                <a:ext cx="19092" cy="52665"/>
              </a:xfrm>
              <a:custGeom>
                <a:rect b="b" l="l" r="r" t="t"/>
                <a:pathLst>
                  <a:path extrusionOk="0" h="571" w="207">
                    <a:moveTo>
                      <a:pt x="96" y="0"/>
                    </a:moveTo>
                    <a:cubicBezTo>
                      <a:pt x="33" y="0"/>
                      <a:pt x="1" y="48"/>
                      <a:pt x="1" y="95"/>
                    </a:cubicBezTo>
                    <a:lnTo>
                      <a:pt x="1" y="476"/>
                    </a:lnTo>
                    <a:cubicBezTo>
                      <a:pt x="1" y="539"/>
                      <a:pt x="49" y="571"/>
                      <a:pt x="96" y="571"/>
                    </a:cubicBezTo>
                    <a:cubicBezTo>
                      <a:pt x="159" y="571"/>
                      <a:pt x="207" y="523"/>
                      <a:pt x="207" y="476"/>
                    </a:cubicBezTo>
                    <a:lnTo>
                      <a:pt x="191" y="95"/>
                    </a:lnTo>
                    <a:cubicBezTo>
                      <a:pt x="191" y="32"/>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6527388" y="1415196"/>
                <a:ext cx="19092" cy="54140"/>
              </a:xfrm>
              <a:custGeom>
                <a:rect b="b" l="l" r="r" t="t"/>
                <a:pathLst>
                  <a:path extrusionOk="0" h="587" w="207">
                    <a:moveTo>
                      <a:pt x="96" y="0"/>
                    </a:moveTo>
                    <a:cubicBezTo>
                      <a:pt x="48" y="0"/>
                      <a:pt x="1" y="48"/>
                      <a:pt x="1" y="111"/>
                    </a:cubicBezTo>
                    <a:lnTo>
                      <a:pt x="1" y="476"/>
                    </a:lnTo>
                    <a:cubicBezTo>
                      <a:pt x="1" y="539"/>
                      <a:pt x="48" y="586"/>
                      <a:pt x="111" y="586"/>
                    </a:cubicBezTo>
                    <a:cubicBezTo>
                      <a:pt x="159" y="571"/>
                      <a:pt x="206" y="539"/>
                      <a:pt x="206" y="476"/>
                    </a:cubicBezTo>
                    <a:lnTo>
                      <a:pt x="206" y="95"/>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6559577" y="1415196"/>
                <a:ext cx="19092" cy="54140"/>
              </a:xfrm>
              <a:custGeom>
                <a:rect b="b" l="l" r="r" t="t"/>
                <a:pathLst>
                  <a:path extrusionOk="0" h="587" w="207">
                    <a:moveTo>
                      <a:pt x="111" y="0"/>
                    </a:moveTo>
                    <a:cubicBezTo>
                      <a:pt x="48" y="0"/>
                      <a:pt x="0" y="48"/>
                      <a:pt x="0" y="111"/>
                    </a:cubicBezTo>
                    <a:lnTo>
                      <a:pt x="0" y="491"/>
                    </a:lnTo>
                    <a:cubicBezTo>
                      <a:pt x="0" y="539"/>
                      <a:pt x="48" y="586"/>
                      <a:pt x="111" y="586"/>
                    </a:cubicBezTo>
                    <a:cubicBezTo>
                      <a:pt x="158" y="586"/>
                      <a:pt x="206" y="539"/>
                      <a:pt x="206" y="491"/>
                    </a:cubicBezTo>
                    <a:lnTo>
                      <a:pt x="206" y="111"/>
                    </a:lnTo>
                    <a:cubicBezTo>
                      <a:pt x="206" y="48"/>
                      <a:pt x="158"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6591674" y="1416671"/>
                <a:ext cx="19092" cy="52665"/>
              </a:xfrm>
              <a:custGeom>
                <a:rect b="b" l="l" r="r" t="t"/>
                <a:pathLst>
                  <a:path extrusionOk="0" h="571" w="207">
                    <a:moveTo>
                      <a:pt x="111" y="0"/>
                    </a:moveTo>
                    <a:cubicBezTo>
                      <a:pt x="48" y="0"/>
                      <a:pt x="1" y="32"/>
                      <a:pt x="16" y="95"/>
                    </a:cubicBezTo>
                    <a:lnTo>
                      <a:pt x="16" y="475"/>
                    </a:lnTo>
                    <a:cubicBezTo>
                      <a:pt x="16" y="523"/>
                      <a:pt x="64" y="570"/>
                      <a:pt x="111" y="570"/>
                    </a:cubicBezTo>
                    <a:cubicBezTo>
                      <a:pt x="159" y="570"/>
                      <a:pt x="207" y="523"/>
                      <a:pt x="207" y="475"/>
                    </a:cubicBezTo>
                    <a:lnTo>
                      <a:pt x="207" y="95"/>
                    </a:lnTo>
                    <a:cubicBezTo>
                      <a:pt x="207" y="32"/>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6625246" y="1416671"/>
                <a:ext cx="19092" cy="52941"/>
              </a:xfrm>
              <a:custGeom>
                <a:rect b="b" l="l" r="r" t="t"/>
                <a:pathLst>
                  <a:path extrusionOk="0" h="574" w="207">
                    <a:moveTo>
                      <a:pt x="96" y="0"/>
                    </a:moveTo>
                    <a:cubicBezTo>
                      <a:pt x="33" y="0"/>
                      <a:pt x="1" y="48"/>
                      <a:pt x="1" y="95"/>
                    </a:cubicBezTo>
                    <a:lnTo>
                      <a:pt x="1" y="475"/>
                    </a:lnTo>
                    <a:cubicBezTo>
                      <a:pt x="1" y="530"/>
                      <a:pt x="37" y="574"/>
                      <a:pt x="77" y="574"/>
                    </a:cubicBezTo>
                    <a:cubicBezTo>
                      <a:pt x="84" y="574"/>
                      <a:pt x="90" y="573"/>
                      <a:pt x="96" y="570"/>
                    </a:cubicBezTo>
                    <a:cubicBezTo>
                      <a:pt x="159" y="570"/>
                      <a:pt x="207" y="523"/>
                      <a:pt x="207" y="475"/>
                    </a:cubicBezTo>
                    <a:lnTo>
                      <a:pt x="191" y="95"/>
                    </a:lnTo>
                    <a:cubicBezTo>
                      <a:pt x="191"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6657435" y="1416671"/>
                <a:ext cx="19092" cy="54140"/>
              </a:xfrm>
              <a:custGeom>
                <a:rect b="b" l="l" r="r" t="t"/>
                <a:pathLst>
                  <a:path extrusionOk="0" h="587" w="207">
                    <a:moveTo>
                      <a:pt x="96" y="0"/>
                    </a:moveTo>
                    <a:cubicBezTo>
                      <a:pt x="48" y="0"/>
                      <a:pt x="1" y="48"/>
                      <a:pt x="1" y="111"/>
                    </a:cubicBezTo>
                    <a:lnTo>
                      <a:pt x="1" y="475"/>
                    </a:lnTo>
                    <a:cubicBezTo>
                      <a:pt x="1" y="539"/>
                      <a:pt x="48" y="586"/>
                      <a:pt x="111" y="586"/>
                    </a:cubicBezTo>
                    <a:cubicBezTo>
                      <a:pt x="159" y="586"/>
                      <a:pt x="206" y="539"/>
                      <a:pt x="206" y="475"/>
                    </a:cubicBezTo>
                    <a:lnTo>
                      <a:pt x="206" y="111"/>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52"/>
            <p:cNvGrpSpPr/>
            <p:nvPr/>
          </p:nvGrpSpPr>
          <p:grpSpPr>
            <a:xfrm>
              <a:off x="5687242" y="1373691"/>
              <a:ext cx="410619" cy="190645"/>
              <a:chOff x="5687242" y="1373691"/>
              <a:chExt cx="410619" cy="190645"/>
            </a:xfrm>
          </p:grpSpPr>
          <p:sp>
            <p:nvSpPr>
              <p:cNvPr id="753" name="Google Shape;753;p52"/>
              <p:cNvSpPr/>
              <p:nvPr/>
            </p:nvSpPr>
            <p:spPr>
              <a:xfrm>
                <a:off x="6042245" y="1410676"/>
                <a:ext cx="55616" cy="153659"/>
              </a:xfrm>
              <a:custGeom>
                <a:rect b="b" l="l" r="r" t="t"/>
                <a:pathLst>
                  <a:path extrusionOk="0" h="1666" w="603">
                    <a:moveTo>
                      <a:pt x="310" y="1"/>
                    </a:moveTo>
                    <a:cubicBezTo>
                      <a:pt x="302" y="1"/>
                      <a:pt x="294" y="1"/>
                      <a:pt x="286" y="2"/>
                    </a:cubicBezTo>
                    <a:cubicBezTo>
                      <a:pt x="128" y="2"/>
                      <a:pt x="1" y="129"/>
                      <a:pt x="1" y="287"/>
                    </a:cubicBezTo>
                    <a:lnTo>
                      <a:pt x="17" y="1380"/>
                    </a:lnTo>
                    <a:cubicBezTo>
                      <a:pt x="17" y="1539"/>
                      <a:pt x="159" y="1665"/>
                      <a:pt x="318" y="1665"/>
                    </a:cubicBezTo>
                    <a:cubicBezTo>
                      <a:pt x="476" y="1665"/>
                      <a:pt x="603" y="1523"/>
                      <a:pt x="603" y="1364"/>
                    </a:cubicBezTo>
                    <a:lnTo>
                      <a:pt x="587" y="287"/>
                    </a:lnTo>
                    <a:cubicBezTo>
                      <a:pt x="587" y="137"/>
                      <a:pt x="459"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5687242" y="1373691"/>
                <a:ext cx="255761" cy="101456"/>
              </a:xfrm>
              <a:custGeom>
                <a:rect b="b" l="l" r="r" t="t"/>
                <a:pathLst>
                  <a:path extrusionOk="0" h="1100" w="2773">
                    <a:moveTo>
                      <a:pt x="1288" y="1"/>
                    </a:moveTo>
                    <a:cubicBezTo>
                      <a:pt x="1244" y="1"/>
                      <a:pt x="1200" y="3"/>
                      <a:pt x="1157" y="7"/>
                    </a:cubicBezTo>
                    <a:cubicBezTo>
                      <a:pt x="729" y="229"/>
                      <a:pt x="333" y="514"/>
                      <a:pt x="0" y="862"/>
                    </a:cubicBezTo>
                    <a:cubicBezTo>
                      <a:pt x="313" y="763"/>
                      <a:pt x="636" y="725"/>
                      <a:pt x="946" y="725"/>
                    </a:cubicBezTo>
                    <a:cubicBezTo>
                      <a:pt x="1923" y="725"/>
                      <a:pt x="2773" y="1100"/>
                      <a:pt x="2773" y="1100"/>
                    </a:cubicBezTo>
                    <a:cubicBezTo>
                      <a:pt x="2322" y="257"/>
                      <a:pt x="1778" y="1"/>
                      <a:pt x="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52"/>
            <p:cNvSpPr/>
            <p:nvPr/>
          </p:nvSpPr>
          <p:spPr>
            <a:xfrm>
              <a:off x="6740721" y="1520249"/>
              <a:ext cx="401949" cy="302707"/>
            </a:xfrm>
            <a:custGeom>
              <a:rect b="b" l="l" r="r" t="t"/>
              <a:pathLst>
                <a:path extrusionOk="0" h="3282" w="4358">
                  <a:moveTo>
                    <a:pt x="1520" y="0"/>
                  </a:moveTo>
                  <a:cubicBezTo>
                    <a:pt x="999" y="0"/>
                    <a:pt x="470" y="70"/>
                    <a:pt x="1" y="224"/>
                  </a:cubicBezTo>
                  <a:lnTo>
                    <a:pt x="824" y="3281"/>
                  </a:lnTo>
                  <a:cubicBezTo>
                    <a:pt x="824" y="3281"/>
                    <a:pt x="4357" y="2664"/>
                    <a:pt x="4246" y="1174"/>
                  </a:cubicBezTo>
                  <a:cubicBezTo>
                    <a:pt x="4189" y="476"/>
                    <a:pt x="2881" y="0"/>
                    <a:pt x="1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6769959" y="1565719"/>
              <a:ext cx="372712" cy="257236"/>
            </a:xfrm>
            <a:custGeom>
              <a:rect b="b" l="l" r="r" t="t"/>
              <a:pathLst>
                <a:path extrusionOk="0" h="2789" w="4041">
                  <a:moveTo>
                    <a:pt x="3407" y="0"/>
                  </a:moveTo>
                  <a:cubicBezTo>
                    <a:pt x="2322" y="764"/>
                    <a:pt x="1112" y="916"/>
                    <a:pt x="362" y="916"/>
                  </a:cubicBezTo>
                  <a:cubicBezTo>
                    <a:pt x="225" y="916"/>
                    <a:pt x="103" y="910"/>
                    <a:pt x="0" y="903"/>
                  </a:cubicBezTo>
                  <a:lnTo>
                    <a:pt x="0" y="903"/>
                  </a:lnTo>
                  <a:lnTo>
                    <a:pt x="507" y="2788"/>
                  </a:lnTo>
                  <a:cubicBezTo>
                    <a:pt x="507" y="2788"/>
                    <a:pt x="4040" y="2171"/>
                    <a:pt x="3929" y="681"/>
                  </a:cubicBezTo>
                  <a:cubicBezTo>
                    <a:pt x="3914" y="412"/>
                    <a:pt x="3708" y="190"/>
                    <a:pt x="3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6647198" y="1534360"/>
              <a:ext cx="268950" cy="293576"/>
            </a:xfrm>
            <a:custGeom>
              <a:rect b="b" l="l" r="r" t="t"/>
              <a:pathLst>
                <a:path extrusionOk="0" h="3183" w="2916">
                  <a:moveTo>
                    <a:pt x="1412" y="1"/>
                  </a:moveTo>
                  <a:cubicBezTo>
                    <a:pt x="1370" y="1"/>
                    <a:pt x="1327" y="3"/>
                    <a:pt x="1284" y="7"/>
                  </a:cubicBezTo>
                  <a:cubicBezTo>
                    <a:pt x="523" y="87"/>
                    <a:pt x="1" y="863"/>
                    <a:pt x="96" y="1750"/>
                  </a:cubicBezTo>
                  <a:cubicBezTo>
                    <a:pt x="200" y="2572"/>
                    <a:pt x="812" y="3183"/>
                    <a:pt x="1507" y="3183"/>
                  </a:cubicBezTo>
                  <a:cubicBezTo>
                    <a:pt x="1548" y="3183"/>
                    <a:pt x="1590" y="3180"/>
                    <a:pt x="1632" y="3176"/>
                  </a:cubicBezTo>
                  <a:cubicBezTo>
                    <a:pt x="2393" y="3081"/>
                    <a:pt x="2916" y="2305"/>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6629673" y="1525414"/>
              <a:ext cx="303998" cy="310639"/>
            </a:xfrm>
            <a:custGeom>
              <a:rect b="b" l="l" r="r" t="t"/>
              <a:pathLst>
                <a:path extrusionOk="0" h="3368" w="3296">
                  <a:moveTo>
                    <a:pt x="1601" y="199"/>
                  </a:moveTo>
                  <a:cubicBezTo>
                    <a:pt x="1902" y="199"/>
                    <a:pt x="2203" y="326"/>
                    <a:pt x="2424" y="532"/>
                  </a:cubicBezTo>
                  <a:cubicBezTo>
                    <a:pt x="2694" y="801"/>
                    <a:pt x="2868" y="1166"/>
                    <a:pt x="2916" y="1546"/>
                  </a:cubicBezTo>
                  <a:cubicBezTo>
                    <a:pt x="2963" y="1926"/>
                    <a:pt x="2868" y="2322"/>
                    <a:pt x="2662" y="2639"/>
                  </a:cubicBezTo>
                  <a:cubicBezTo>
                    <a:pt x="2438" y="2989"/>
                    <a:pt x="2061" y="3172"/>
                    <a:pt x="1684" y="3172"/>
                  </a:cubicBezTo>
                  <a:cubicBezTo>
                    <a:pt x="1396" y="3172"/>
                    <a:pt x="1107" y="3065"/>
                    <a:pt x="888" y="2845"/>
                  </a:cubicBezTo>
                  <a:cubicBezTo>
                    <a:pt x="317" y="2275"/>
                    <a:pt x="206" y="1404"/>
                    <a:pt x="650" y="738"/>
                  </a:cubicBezTo>
                  <a:cubicBezTo>
                    <a:pt x="824" y="437"/>
                    <a:pt x="1141" y="247"/>
                    <a:pt x="1474" y="199"/>
                  </a:cubicBezTo>
                  <a:close/>
                  <a:moveTo>
                    <a:pt x="1612" y="1"/>
                  </a:moveTo>
                  <a:cubicBezTo>
                    <a:pt x="1172" y="1"/>
                    <a:pt x="735" y="215"/>
                    <a:pt x="476" y="627"/>
                  </a:cubicBezTo>
                  <a:cubicBezTo>
                    <a:pt x="1" y="1372"/>
                    <a:pt x="111" y="2354"/>
                    <a:pt x="745" y="2972"/>
                  </a:cubicBezTo>
                  <a:cubicBezTo>
                    <a:pt x="999" y="3225"/>
                    <a:pt x="1331" y="3368"/>
                    <a:pt x="1696" y="3368"/>
                  </a:cubicBezTo>
                  <a:lnTo>
                    <a:pt x="1822" y="3368"/>
                  </a:lnTo>
                  <a:cubicBezTo>
                    <a:pt x="2234" y="3320"/>
                    <a:pt x="2599" y="3099"/>
                    <a:pt x="2820" y="2750"/>
                  </a:cubicBezTo>
                  <a:cubicBezTo>
                    <a:pt x="3296" y="2006"/>
                    <a:pt x="3185" y="1023"/>
                    <a:pt x="2551" y="390"/>
                  </a:cubicBezTo>
                  <a:cubicBezTo>
                    <a:pt x="2289" y="128"/>
                    <a:pt x="195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a:off x="7062152" y="1501802"/>
              <a:ext cx="318663" cy="239343"/>
            </a:xfrm>
            <a:custGeom>
              <a:rect b="b" l="l" r="r" t="t"/>
              <a:pathLst>
                <a:path extrusionOk="0" h="2595" w="3455">
                  <a:moveTo>
                    <a:pt x="1189" y="1"/>
                  </a:moveTo>
                  <a:cubicBezTo>
                    <a:pt x="781" y="1"/>
                    <a:pt x="368" y="54"/>
                    <a:pt x="1" y="170"/>
                  </a:cubicBezTo>
                  <a:lnTo>
                    <a:pt x="666" y="2594"/>
                  </a:lnTo>
                  <a:cubicBezTo>
                    <a:pt x="666" y="2594"/>
                    <a:pt x="3455" y="2103"/>
                    <a:pt x="3375" y="931"/>
                  </a:cubicBezTo>
                  <a:cubicBezTo>
                    <a:pt x="3329" y="378"/>
                    <a:pt x="2278" y="1"/>
                    <a:pt x="1189" y="1"/>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a:off x="7087054" y="1537957"/>
              <a:ext cx="293761" cy="203188"/>
            </a:xfrm>
            <a:custGeom>
              <a:rect b="b" l="l" r="r" t="t"/>
              <a:pathLst>
                <a:path extrusionOk="0" h="2203" w="3185">
                  <a:moveTo>
                    <a:pt x="2693" y="0"/>
                  </a:moveTo>
                  <a:cubicBezTo>
                    <a:pt x="1985" y="482"/>
                    <a:pt x="1149" y="723"/>
                    <a:pt x="300" y="723"/>
                  </a:cubicBezTo>
                  <a:cubicBezTo>
                    <a:pt x="200" y="723"/>
                    <a:pt x="100" y="720"/>
                    <a:pt x="0" y="713"/>
                  </a:cubicBezTo>
                  <a:lnTo>
                    <a:pt x="0" y="713"/>
                  </a:lnTo>
                  <a:lnTo>
                    <a:pt x="396" y="2202"/>
                  </a:lnTo>
                  <a:cubicBezTo>
                    <a:pt x="396" y="2202"/>
                    <a:pt x="3185" y="1711"/>
                    <a:pt x="3121" y="539"/>
                  </a:cubicBezTo>
                  <a:cubicBezTo>
                    <a:pt x="3074" y="301"/>
                    <a:pt x="2915" y="95"/>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6989103" y="1512317"/>
              <a:ext cx="213426" cy="233717"/>
            </a:xfrm>
            <a:custGeom>
              <a:rect b="b" l="l" r="r" t="t"/>
              <a:pathLst>
                <a:path extrusionOk="0" h="2534" w="2314">
                  <a:moveTo>
                    <a:pt x="1133" y="1"/>
                  </a:moveTo>
                  <a:cubicBezTo>
                    <a:pt x="1094" y="1"/>
                    <a:pt x="1054" y="3"/>
                    <a:pt x="1015" y="9"/>
                  </a:cubicBezTo>
                  <a:cubicBezTo>
                    <a:pt x="413" y="88"/>
                    <a:pt x="1" y="690"/>
                    <a:pt x="64" y="1387"/>
                  </a:cubicBezTo>
                  <a:cubicBezTo>
                    <a:pt x="139" y="2045"/>
                    <a:pt x="637" y="2533"/>
                    <a:pt x="1198" y="2533"/>
                  </a:cubicBezTo>
                  <a:cubicBezTo>
                    <a:pt x="1232" y="2533"/>
                    <a:pt x="1266" y="2531"/>
                    <a:pt x="1300" y="2528"/>
                  </a:cubicBezTo>
                  <a:cubicBezTo>
                    <a:pt x="1886" y="2449"/>
                    <a:pt x="2314" y="1831"/>
                    <a:pt x="2235" y="1149"/>
                  </a:cubicBezTo>
                  <a:cubicBezTo>
                    <a:pt x="2161" y="499"/>
                    <a:pt x="1673"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6983293" y="1503647"/>
              <a:ext cx="225140" cy="250596"/>
            </a:xfrm>
            <a:custGeom>
              <a:rect b="b" l="l" r="r" t="t"/>
              <a:pathLst>
                <a:path extrusionOk="0" h="2717" w="2441">
                  <a:moveTo>
                    <a:pt x="1173" y="198"/>
                  </a:moveTo>
                  <a:cubicBezTo>
                    <a:pt x="1680" y="198"/>
                    <a:pt x="2123" y="657"/>
                    <a:pt x="2187" y="1243"/>
                  </a:cubicBezTo>
                  <a:cubicBezTo>
                    <a:pt x="2234" y="1544"/>
                    <a:pt x="2155" y="1845"/>
                    <a:pt x="1997" y="2099"/>
                  </a:cubicBezTo>
                  <a:cubicBezTo>
                    <a:pt x="1854" y="2321"/>
                    <a:pt x="1616" y="2479"/>
                    <a:pt x="1347" y="2511"/>
                  </a:cubicBezTo>
                  <a:cubicBezTo>
                    <a:pt x="1315" y="2515"/>
                    <a:pt x="1282" y="2517"/>
                    <a:pt x="1250" y="2517"/>
                  </a:cubicBezTo>
                  <a:cubicBezTo>
                    <a:pt x="749" y="2517"/>
                    <a:pt x="298" y="2061"/>
                    <a:pt x="238" y="1465"/>
                  </a:cubicBezTo>
                  <a:cubicBezTo>
                    <a:pt x="191" y="1164"/>
                    <a:pt x="270" y="863"/>
                    <a:pt x="428" y="610"/>
                  </a:cubicBezTo>
                  <a:cubicBezTo>
                    <a:pt x="571" y="388"/>
                    <a:pt x="808" y="230"/>
                    <a:pt x="1078" y="198"/>
                  </a:cubicBezTo>
                  <a:close/>
                  <a:moveTo>
                    <a:pt x="1186" y="0"/>
                  </a:moveTo>
                  <a:cubicBezTo>
                    <a:pt x="1145" y="0"/>
                    <a:pt x="1103" y="3"/>
                    <a:pt x="1062" y="8"/>
                  </a:cubicBezTo>
                  <a:cubicBezTo>
                    <a:pt x="729" y="55"/>
                    <a:pt x="444" y="230"/>
                    <a:pt x="270" y="499"/>
                  </a:cubicBezTo>
                  <a:cubicBezTo>
                    <a:pt x="80" y="800"/>
                    <a:pt x="0" y="1148"/>
                    <a:pt x="32" y="1497"/>
                  </a:cubicBezTo>
                  <a:cubicBezTo>
                    <a:pt x="111" y="2194"/>
                    <a:pt x="650" y="2717"/>
                    <a:pt x="1252" y="2717"/>
                  </a:cubicBezTo>
                  <a:lnTo>
                    <a:pt x="1363" y="2717"/>
                  </a:lnTo>
                  <a:cubicBezTo>
                    <a:pt x="1696" y="2669"/>
                    <a:pt x="1981" y="2495"/>
                    <a:pt x="2155" y="2226"/>
                  </a:cubicBezTo>
                  <a:cubicBezTo>
                    <a:pt x="2345" y="1925"/>
                    <a:pt x="2440" y="1576"/>
                    <a:pt x="2393" y="1228"/>
                  </a:cubicBezTo>
                  <a:cubicBezTo>
                    <a:pt x="2318" y="531"/>
                    <a:pt x="1786" y="0"/>
                    <a:pt x="1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6178195" y="1480958"/>
              <a:ext cx="2289764" cy="86237"/>
            </a:xfrm>
            <a:custGeom>
              <a:rect b="b" l="l" r="r" t="t"/>
              <a:pathLst>
                <a:path extrusionOk="0" h="935" w="24826">
                  <a:moveTo>
                    <a:pt x="0" y="0"/>
                  </a:moveTo>
                  <a:lnTo>
                    <a:pt x="23764" y="935"/>
                  </a:lnTo>
                  <a:lnTo>
                    <a:pt x="24825" y="539"/>
                  </a:lnTo>
                  <a:lnTo>
                    <a:pt x="24651" y="64"/>
                  </a:lnTo>
                  <a:lnTo>
                    <a:pt x="5672" y="6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6178195" y="1480958"/>
              <a:ext cx="1300570" cy="86237"/>
            </a:xfrm>
            <a:custGeom>
              <a:rect b="b" l="l" r="r" t="t"/>
              <a:pathLst>
                <a:path extrusionOk="0" h="935" w="14101">
                  <a:moveTo>
                    <a:pt x="0" y="0"/>
                  </a:moveTo>
                  <a:lnTo>
                    <a:pt x="1394" y="935"/>
                  </a:lnTo>
                  <a:lnTo>
                    <a:pt x="14100" y="5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7333961" y="1537957"/>
              <a:ext cx="1568" cy="92"/>
            </a:xfrm>
            <a:custGeom>
              <a:rect b="b" l="l" r="r" t="t"/>
              <a:pathLst>
                <a:path extrusionOk="0" h="1" w="17">
                  <a:moveTo>
                    <a:pt x="16" y="0"/>
                  </a:moveTo>
                  <a:lnTo>
                    <a:pt x="1" y="0"/>
                  </a:lnTo>
                  <a:lnTo>
                    <a:pt x="1" y="0"/>
                  </a:lnTo>
                  <a:close/>
                </a:path>
              </a:pathLst>
            </a:custGeom>
            <a:solidFill>
              <a:srgbClr val="EC4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4417385" y="1021267"/>
              <a:ext cx="4049099" cy="546478"/>
            </a:xfrm>
            <a:custGeom>
              <a:rect b="b" l="l" r="r" t="t"/>
              <a:pathLst>
                <a:path extrusionOk="0" h="5925" w="43901">
                  <a:moveTo>
                    <a:pt x="25308" y="0"/>
                  </a:moveTo>
                  <a:cubicBezTo>
                    <a:pt x="25179" y="0"/>
                    <a:pt x="25143" y="174"/>
                    <a:pt x="25143" y="174"/>
                  </a:cubicBezTo>
                  <a:lnTo>
                    <a:pt x="24176" y="3422"/>
                  </a:lnTo>
                  <a:lnTo>
                    <a:pt x="16651" y="3200"/>
                  </a:lnTo>
                  <a:cubicBezTo>
                    <a:pt x="16049" y="3327"/>
                    <a:pt x="15463" y="3549"/>
                    <a:pt x="14909" y="3834"/>
                  </a:cubicBezTo>
                  <a:cubicBezTo>
                    <a:pt x="14814" y="3881"/>
                    <a:pt x="14718" y="3945"/>
                    <a:pt x="14608" y="4008"/>
                  </a:cubicBezTo>
                  <a:cubicBezTo>
                    <a:pt x="14307" y="4182"/>
                    <a:pt x="14037" y="4404"/>
                    <a:pt x="13784" y="4658"/>
                  </a:cubicBezTo>
                  <a:lnTo>
                    <a:pt x="935" y="4372"/>
                  </a:lnTo>
                  <a:lnTo>
                    <a:pt x="1" y="4515"/>
                  </a:lnTo>
                  <a:lnTo>
                    <a:pt x="1015" y="4800"/>
                  </a:lnTo>
                  <a:lnTo>
                    <a:pt x="6987" y="5196"/>
                  </a:lnTo>
                  <a:lnTo>
                    <a:pt x="31622" y="5608"/>
                  </a:lnTo>
                  <a:lnTo>
                    <a:pt x="31575" y="5592"/>
                  </a:lnTo>
                  <a:lnTo>
                    <a:pt x="33159" y="5545"/>
                  </a:lnTo>
                  <a:lnTo>
                    <a:pt x="31321" y="5466"/>
                  </a:lnTo>
                  <a:lnTo>
                    <a:pt x="31321" y="5466"/>
                  </a:lnTo>
                  <a:lnTo>
                    <a:pt x="42839" y="5925"/>
                  </a:lnTo>
                  <a:lnTo>
                    <a:pt x="43900" y="5529"/>
                  </a:lnTo>
                  <a:lnTo>
                    <a:pt x="43726" y="5054"/>
                  </a:lnTo>
                  <a:lnTo>
                    <a:pt x="25111" y="5054"/>
                  </a:lnTo>
                  <a:cubicBezTo>
                    <a:pt x="25301" y="4721"/>
                    <a:pt x="25444" y="4372"/>
                    <a:pt x="25555" y="4008"/>
                  </a:cubicBezTo>
                  <a:cubicBezTo>
                    <a:pt x="26426" y="3707"/>
                    <a:pt x="26489" y="3374"/>
                    <a:pt x="26489" y="3374"/>
                  </a:cubicBezTo>
                  <a:lnTo>
                    <a:pt x="26489" y="3374"/>
                  </a:lnTo>
                  <a:lnTo>
                    <a:pt x="25460" y="3454"/>
                  </a:lnTo>
                  <a:lnTo>
                    <a:pt x="25713" y="950"/>
                  </a:lnTo>
                  <a:cubicBezTo>
                    <a:pt x="25808" y="412"/>
                    <a:pt x="25792" y="364"/>
                    <a:pt x="25666" y="237"/>
                  </a:cubicBezTo>
                  <a:cubicBezTo>
                    <a:pt x="25618" y="190"/>
                    <a:pt x="25460" y="63"/>
                    <a:pt x="25460" y="63"/>
                  </a:cubicBezTo>
                  <a:cubicBezTo>
                    <a:pt x="25399" y="18"/>
                    <a:pt x="25349" y="0"/>
                    <a:pt x="25308" y="0"/>
                  </a:cubicBezTo>
                  <a:close/>
                </a:path>
              </a:pathLst>
            </a:custGeom>
            <a:solidFill>
              <a:srgbClr val="0173BC">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5013363" y="1499744"/>
              <a:ext cx="2365764" cy="353343"/>
            </a:xfrm>
            <a:custGeom>
              <a:rect b="b" l="l" r="r" t="t"/>
              <a:pathLst>
                <a:path extrusionOk="0" h="3831" w="25650">
                  <a:moveTo>
                    <a:pt x="539" y="1"/>
                  </a:moveTo>
                  <a:cubicBezTo>
                    <a:pt x="175" y="302"/>
                    <a:pt x="1" y="761"/>
                    <a:pt x="48" y="1237"/>
                  </a:cubicBezTo>
                  <a:cubicBezTo>
                    <a:pt x="127" y="1934"/>
                    <a:pt x="666" y="2456"/>
                    <a:pt x="1268" y="2456"/>
                  </a:cubicBezTo>
                  <a:lnTo>
                    <a:pt x="1379" y="2456"/>
                  </a:lnTo>
                  <a:cubicBezTo>
                    <a:pt x="1569" y="2441"/>
                    <a:pt x="1743" y="2361"/>
                    <a:pt x="1902" y="2251"/>
                  </a:cubicBezTo>
                  <a:cubicBezTo>
                    <a:pt x="2013" y="2219"/>
                    <a:pt x="2139" y="2187"/>
                    <a:pt x="2282" y="2140"/>
                  </a:cubicBezTo>
                  <a:cubicBezTo>
                    <a:pt x="2361" y="2456"/>
                    <a:pt x="2535" y="2726"/>
                    <a:pt x="2773" y="2948"/>
                  </a:cubicBezTo>
                  <a:cubicBezTo>
                    <a:pt x="3011" y="3201"/>
                    <a:pt x="3359" y="3344"/>
                    <a:pt x="3708" y="3344"/>
                  </a:cubicBezTo>
                  <a:lnTo>
                    <a:pt x="3850" y="3344"/>
                  </a:lnTo>
                  <a:cubicBezTo>
                    <a:pt x="4072" y="3328"/>
                    <a:pt x="4278" y="3249"/>
                    <a:pt x="4452" y="3122"/>
                  </a:cubicBezTo>
                  <a:cubicBezTo>
                    <a:pt x="5070" y="2979"/>
                    <a:pt x="6290" y="2631"/>
                    <a:pt x="6971" y="2060"/>
                  </a:cubicBezTo>
                  <a:cubicBezTo>
                    <a:pt x="7289" y="2973"/>
                    <a:pt x="8181" y="3831"/>
                    <a:pt x="10412" y="3831"/>
                  </a:cubicBezTo>
                  <a:cubicBezTo>
                    <a:pt x="10853" y="3831"/>
                    <a:pt x="11347" y="3797"/>
                    <a:pt x="11898" y="3724"/>
                  </a:cubicBezTo>
                  <a:cubicBezTo>
                    <a:pt x="15400" y="3280"/>
                    <a:pt x="17237" y="1839"/>
                    <a:pt x="18172" y="587"/>
                  </a:cubicBezTo>
                  <a:lnTo>
                    <a:pt x="18267" y="587"/>
                  </a:lnTo>
                  <a:cubicBezTo>
                    <a:pt x="18172" y="682"/>
                    <a:pt x="18077" y="777"/>
                    <a:pt x="17998" y="888"/>
                  </a:cubicBezTo>
                  <a:cubicBezTo>
                    <a:pt x="17538" y="1633"/>
                    <a:pt x="17649" y="2615"/>
                    <a:pt x="18267" y="3233"/>
                  </a:cubicBezTo>
                  <a:cubicBezTo>
                    <a:pt x="18521" y="3470"/>
                    <a:pt x="18853" y="3613"/>
                    <a:pt x="19218" y="3629"/>
                  </a:cubicBezTo>
                  <a:lnTo>
                    <a:pt x="19360" y="3629"/>
                  </a:lnTo>
                  <a:cubicBezTo>
                    <a:pt x="19566" y="3597"/>
                    <a:pt x="19772" y="3518"/>
                    <a:pt x="19946" y="3407"/>
                  </a:cubicBezTo>
                  <a:cubicBezTo>
                    <a:pt x="20691" y="3233"/>
                    <a:pt x="21420" y="2963"/>
                    <a:pt x="22085" y="2615"/>
                  </a:cubicBezTo>
                  <a:cubicBezTo>
                    <a:pt x="22244" y="2694"/>
                    <a:pt x="22418" y="2742"/>
                    <a:pt x="22592" y="2742"/>
                  </a:cubicBezTo>
                  <a:lnTo>
                    <a:pt x="22719" y="2742"/>
                  </a:lnTo>
                  <a:cubicBezTo>
                    <a:pt x="22909" y="2710"/>
                    <a:pt x="23083" y="2647"/>
                    <a:pt x="23242" y="2520"/>
                  </a:cubicBezTo>
                  <a:cubicBezTo>
                    <a:pt x="24002" y="2346"/>
                    <a:pt x="25650" y="1839"/>
                    <a:pt x="25586" y="936"/>
                  </a:cubicBezTo>
                  <a:cubicBezTo>
                    <a:pt x="25571" y="904"/>
                    <a:pt x="25571" y="856"/>
                    <a:pt x="25555" y="809"/>
                  </a:cubicBezTo>
                  <a:cubicBezTo>
                    <a:pt x="25555" y="809"/>
                    <a:pt x="25555" y="809"/>
                    <a:pt x="25555" y="793"/>
                  </a:cubicBezTo>
                  <a:cubicBezTo>
                    <a:pt x="25539" y="761"/>
                    <a:pt x="25507" y="730"/>
                    <a:pt x="25491" y="682"/>
                  </a:cubicBezTo>
                  <a:lnTo>
                    <a:pt x="25475" y="666"/>
                  </a:lnTo>
                  <a:cubicBezTo>
                    <a:pt x="25444" y="635"/>
                    <a:pt x="25412" y="603"/>
                    <a:pt x="25380" y="571"/>
                  </a:cubicBezTo>
                  <a:lnTo>
                    <a:pt x="25349" y="540"/>
                  </a:lnTo>
                  <a:cubicBezTo>
                    <a:pt x="25317" y="508"/>
                    <a:pt x="25285" y="476"/>
                    <a:pt x="25238" y="460"/>
                  </a:cubicBezTo>
                  <a:lnTo>
                    <a:pt x="25206" y="429"/>
                  </a:lnTo>
                  <a:lnTo>
                    <a:pt x="25174" y="413"/>
                  </a:lnTo>
                  <a:lnTo>
                    <a:pt x="539" y="1"/>
                  </a:lnTo>
                  <a:close/>
                </a:path>
              </a:pathLst>
            </a:custGeom>
            <a:solidFill>
              <a:srgbClr val="FBB442">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3"/>
          <p:cNvSpPr txBox="1"/>
          <p:nvPr>
            <p:ph idx="6" type="title"/>
          </p:nvPr>
        </p:nvSpPr>
        <p:spPr>
          <a:xfrm>
            <a:off x="1546650" y="535000"/>
            <a:ext cx="60507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773" name="Google Shape;773;p53"/>
          <p:cNvSpPr txBox="1"/>
          <p:nvPr>
            <p:ph type="title"/>
          </p:nvPr>
        </p:nvSpPr>
        <p:spPr>
          <a:xfrm>
            <a:off x="3615913" y="3264206"/>
            <a:ext cx="18723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accuracy still low</a:t>
            </a:r>
            <a:endParaRPr/>
          </a:p>
        </p:txBody>
      </p:sp>
      <p:sp>
        <p:nvSpPr>
          <p:cNvPr id="774" name="Google Shape;774;p53"/>
          <p:cNvSpPr txBox="1"/>
          <p:nvPr>
            <p:ph type="title"/>
          </p:nvPr>
        </p:nvSpPr>
        <p:spPr>
          <a:xfrm>
            <a:off x="982425" y="3389075"/>
            <a:ext cx="21255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More Features =&gt; More accurate</a:t>
            </a:r>
            <a:endParaRPr/>
          </a:p>
        </p:txBody>
      </p:sp>
      <p:sp>
        <p:nvSpPr>
          <p:cNvPr id="775" name="Google Shape;775;p53"/>
          <p:cNvSpPr txBox="1"/>
          <p:nvPr>
            <p:ph type="title"/>
          </p:nvPr>
        </p:nvSpPr>
        <p:spPr>
          <a:xfrm>
            <a:off x="6363850" y="3264206"/>
            <a:ext cx="1872300" cy="4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Polynomial Features: No effect</a:t>
            </a:r>
            <a:endParaRPr/>
          </a:p>
        </p:txBody>
      </p:sp>
      <p:pic>
        <p:nvPicPr>
          <p:cNvPr id="776" name="Google Shape;776;p53"/>
          <p:cNvPicPr preferRelativeResize="0"/>
          <p:nvPr/>
        </p:nvPicPr>
        <p:blipFill>
          <a:blip r:embed="rId3">
            <a:alphaModFix/>
          </a:blip>
          <a:stretch>
            <a:fillRect/>
          </a:stretch>
        </p:blipFill>
        <p:spPr>
          <a:xfrm>
            <a:off x="1546650" y="1878350"/>
            <a:ext cx="997050" cy="997050"/>
          </a:xfrm>
          <a:prstGeom prst="rect">
            <a:avLst/>
          </a:prstGeom>
          <a:noFill/>
          <a:ln>
            <a:noFill/>
          </a:ln>
        </p:spPr>
      </p:pic>
      <p:pic>
        <p:nvPicPr>
          <p:cNvPr id="777" name="Google Shape;777;p53"/>
          <p:cNvPicPr preferRelativeResize="0"/>
          <p:nvPr/>
        </p:nvPicPr>
        <p:blipFill>
          <a:blip r:embed="rId3">
            <a:alphaModFix/>
          </a:blip>
          <a:stretch>
            <a:fillRect/>
          </a:stretch>
        </p:blipFill>
        <p:spPr>
          <a:xfrm>
            <a:off x="6801475" y="1878350"/>
            <a:ext cx="997050" cy="997050"/>
          </a:xfrm>
          <a:prstGeom prst="rect">
            <a:avLst/>
          </a:prstGeom>
          <a:noFill/>
          <a:ln>
            <a:noFill/>
          </a:ln>
        </p:spPr>
      </p:pic>
      <p:pic>
        <p:nvPicPr>
          <p:cNvPr id="778" name="Google Shape;778;p53"/>
          <p:cNvPicPr preferRelativeResize="0"/>
          <p:nvPr/>
        </p:nvPicPr>
        <p:blipFill>
          <a:blip r:embed="rId3">
            <a:alphaModFix/>
          </a:blip>
          <a:stretch>
            <a:fillRect/>
          </a:stretch>
        </p:blipFill>
        <p:spPr>
          <a:xfrm>
            <a:off x="4174063" y="1878350"/>
            <a:ext cx="997050" cy="997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784" name="Google Shape;784;p54"/>
          <p:cNvSpPr txBox="1"/>
          <p:nvPr>
            <p:ph idx="1" type="body"/>
          </p:nvPr>
        </p:nvSpPr>
        <p:spPr>
          <a:xfrm>
            <a:off x="720000" y="1287500"/>
            <a:ext cx="6326700" cy="1088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sz="1400">
                <a:solidFill>
                  <a:schemeClr val="dk2"/>
                </a:solidFill>
              </a:rPr>
              <a:t>Still need to improve accuracy: trying newer models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To further improve: Try to take more features into consideration that were unavailable in this dataset like Flight duration and </a:t>
            </a:r>
            <a:r>
              <a:rPr lang="en" sz="1400">
                <a:solidFill>
                  <a:schemeClr val="dk2"/>
                </a:solidFill>
              </a:rPr>
              <a:t>number</a:t>
            </a:r>
            <a:r>
              <a:rPr lang="en" sz="1400">
                <a:solidFill>
                  <a:schemeClr val="dk2"/>
                </a:solidFill>
              </a:rPr>
              <a:t> of </a:t>
            </a:r>
            <a:r>
              <a:rPr lang="en" sz="1400">
                <a:solidFill>
                  <a:schemeClr val="dk2"/>
                </a:solidFill>
              </a:rPr>
              <a:t>passengers</a:t>
            </a:r>
            <a:r>
              <a:rPr lang="en" sz="1400">
                <a:solidFill>
                  <a:schemeClr val="dk2"/>
                </a:solidFill>
              </a:rPr>
              <a:t> on flight</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Further: Predicting delay time</a:t>
            </a:r>
            <a:endParaRPr sz="14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8"/>
          <p:cNvSpPr txBox="1"/>
          <p:nvPr>
            <p:ph type="title"/>
          </p:nvPr>
        </p:nvSpPr>
        <p:spPr>
          <a:xfrm>
            <a:off x="1998050" y="2057896"/>
            <a:ext cx="5148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65" name="Google Shape;365;p28"/>
          <p:cNvSpPr txBox="1"/>
          <p:nvPr>
            <p:ph idx="2" type="title"/>
          </p:nvPr>
        </p:nvSpPr>
        <p:spPr>
          <a:xfrm>
            <a:off x="3836400" y="1246180"/>
            <a:ext cx="1471200" cy="83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66" name="Google Shape;366;p28"/>
          <p:cNvGrpSpPr/>
          <p:nvPr/>
        </p:nvGrpSpPr>
        <p:grpSpPr>
          <a:xfrm flipH="1">
            <a:off x="-314903" y="359292"/>
            <a:ext cx="4050575" cy="834246"/>
            <a:chOff x="4417385" y="1021267"/>
            <a:chExt cx="4050575" cy="834246"/>
          </a:xfrm>
        </p:grpSpPr>
        <p:sp>
          <p:nvSpPr>
            <p:cNvPr id="367" name="Google Shape;367;p28"/>
            <p:cNvSpPr/>
            <p:nvPr/>
          </p:nvSpPr>
          <p:spPr>
            <a:xfrm>
              <a:off x="5093910" y="1476992"/>
              <a:ext cx="318663" cy="239251"/>
            </a:xfrm>
            <a:custGeom>
              <a:rect b="b" l="l" r="r" t="t"/>
              <a:pathLst>
                <a:path extrusionOk="0" h="2594" w="3455">
                  <a:moveTo>
                    <a:pt x="1189" y="0"/>
                  </a:moveTo>
                  <a:cubicBezTo>
                    <a:pt x="781" y="0"/>
                    <a:pt x="368" y="53"/>
                    <a:pt x="1" y="170"/>
                  </a:cubicBezTo>
                  <a:lnTo>
                    <a:pt x="651" y="2594"/>
                  </a:lnTo>
                  <a:cubicBezTo>
                    <a:pt x="651" y="2594"/>
                    <a:pt x="3455" y="2103"/>
                    <a:pt x="3360" y="930"/>
                  </a:cubicBezTo>
                  <a:cubicBezTo>
                    <a:pt x="3325" y="377"/>
                    <a:pt x="2277" y="0"/>
                    <a:pt x="1189" y="0"/>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5117337" y="1513054"/>
              <a:ext cx="295236" cy="203188"/>
            </a:xfrm>
            <a:custGeom>
              <a:rect b="b" l="l" r="r" t="t"/>
              <a:pathLst>
                <a:path extrusionOk="0" h="2203" w="3201">
                  <a:moveTo>
                    <a:pt x="2694" y="1"/>
                  </a:moveTo>
                  <a:cubicBezTo>
                    <a:pt x="1981" y="471"/>
                    <a:pt x="1141" y="723"/>
                    <a:pt x="288" y="723"/>
                  </a:cubicBezTo>
                  <a:cubicBezTo>
                    <a:pt x="192" y="723"/>
                    <a:pt x="96" y="720"/>
                    <a:pt x="0" y="714"/>
                  </a:cubicBezTo>
                  <a:lnTo>
                    <a:pt x="0" y="714"/>
                  </a:lnTo>
                  <a:lnTo>
                    <a:pt x="397" y="2203"/>
                  </a:lnTo>
                  <a:cubicBezTo>
                    <a:pt x="397" y="2203"/>
                    <a:pt x="3201" y="1712"/>
                    <a:pt x="3106" y="539"/>
                  </a:cubicBezTo>
                  <a:cubicBezTo>
                    <a:pt x="3074" y="302"/>
                    <a:pt x="2915" y="96"/>
                    <a:pt x="2694" y="1"/>
                  </a:cubicBezTo>
                  <a:close/>
                </a:path>
              </a:pathLst>
            </a:custGeom>
            <a:solidFill>
              <a:srgbClr val="95B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5019478" y="1487506"/>
              <a:ext cx="213426" cy="233902"/>
            </a:xfrm>
            <a:custGeom>
              <a:rect b="b" l="l" r="r" t="t"/>
              <a:pathLst>
                <a:path extrusionOk="0" h="2536" w="2314">
                  <a:moveTo>
                    <a:pt x="1135" y="1"/>
                  </a:moveTo>
                  <a:cubicBezTo>
                    <a:pt x="1095" y="1"/>
                    <a:pt x="1055" y="3"/>
                    <a:pt x="1014" y="8"/>
                  </a:cubicBezTo>
                  <a:cubicBezTo>
                    <a:pt x="428" y="88"/>
                    <a:pt x="0" y="706"/>
                    <a:pt x="79" y="1403"/>
                  </a:cubicBezTo>
                  <a:cubicBezTo>
                    <a:pt x="153" y="2038"/>
                    <a:pt x="640" y="2535"/>
                    <a:pt x="1181" y="2535"/>
                  </a:cubicBezTo>
                  <a:cubicBezTo>
                    <a:pt x="1220" y="2535"/>
                    <a:pt x="1260" y="2533"/>
                    <a:pt x="1299" y="2527"/>
                  </a:cubicBezTo>
                  <a:cubicBezTo>
                    <a:pt x="1901" y="2448"/>
                    <a:pt x="2313" y="1830"/>
                    <a:pt x="2234" y="1149"/>
                  </a:cubicBezTo>
                  <a:cubicBezTo>
                    <a:pt x="2175" y="499"/>
                    <a:pt x="1688" y="1"/>
                    <a:pt x="1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5010624" y="1478744"/>
              <a:ext cx="232426" cy="250688"/>
            </a:xfrm>
            <a:custGeom>
              <a:rect b="b" l="l" r="r" t="t"/>
              <a:pathLst>
                <a:path extrusionOk="0" h="2718" w="2520">
                  <a:moveTo>
                    <a:pt x="1221" y="199"/>
                  </a:moveTo>
                  <a:cubicBezTo>
                    <a:pt x="1728" y="199"/>
                    <a:pt x="2171" y="642"/>
                    <a:pt x="2235" y="1244"/>
                  </a:cubicBezTo>
                  <a:cubicBezTo>
                    <a:pt x="2298" y="1878"/>
                    <a:pt x="1918" y="2448"/>
                    <a:pt x="1379" y="2512"/>
                  </a:cubicBezTo>
                  <a:cubicBezTo>
                    <a:pt x="1347" y="2515"/>
                    <a:pt x="1315" y="2517"/>
                    <a:pt x="1283" y="2517"/>
                  </a:cubicBezTo>
                  <a:cubicBezTo>
                    <a:pt x="783" y="2517"/>
                    <a:pt x="345" y="2062"/>
                    <a:pt x="270" y="1466"/>
                  </a:cubicBezTo>
                  <a:cubicBezTo>
                    <a:pt x="207" y="832"/>
                    <a:pt x="587" y="262"/>
                    <a:pt x="1126" y="199"/>
                  </a:cubicBezTo>
                  <a:close/>
                  <a:moveTo>
                    <a:pt x="1218" y="1"/>
                  </a:moveTo>
                  <a:cubicBezTo>
                    <a:pt x="1177" y="1"/>
                    <a:pt x="1136" y="3"/>
                    <a:pt x="1094" y="8"/>
                  </a:cubicBezTo>
                  <a:cubicBezTo>
                    <a:pt x="445" y="72"/>
                    <a:pt x="1" y="753"/>
                    <a:pt x="80" y="1498"/>
                  </a:cubicBezTo>
                  <a:cubicBezTo>
                    <a:pt x="159" y="2195"/>
                    <a:pt x="698" y="2717"/>
                    <a:pt x="1284" y="2717"/>
                  </a:cubicBezTo>
                  <a:lnTo>
                    <a:pt x="1411" y="2717"/>
                  </a:lnTo>
                  <a:cubicBezTo>
                    <a:pt x="2060" y="2638"/>
                    <a:pt x="2520" y="1973"/>
                    <a:pt x="2425" y="1228"/>
                  </a:cubicBezTo>
                  <a:cubicBezTo>
                    <a:pt x="2351" y="531"/>
                    <a:pt x="1818" y="1"/>
                    <a:pt x="1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5310195" y="1493962"/>
              <a:ext cx="401949" cy="302707"/>
            </a:xfrm>
            <a:custGeom>
              <a:rect b="b" l="l" r="r" t="t"/>
              <a:pathLst>
                <a:path extrusionOk="0" h="3282" w="4358">
                  <a:moveTo>
                    <a:pt x="1521" y="0"/>
                  </a:moveTo>
                  <a:cubicBezTo>
                    <a:pt x="999" y="0"/>
                    <a:pt x="470" y="70"/>
                    <a:pt x="1" y="224"/>
                  </a:cubicBezTo>
                  <a:lnTo>
                    <a:pt x="824" y="3281"/>
                  </a:lnTo>
                  <a:cubicBezTo>
                    <a:pt x="824" y="3281"/>
                    <a:pt x="4357" y="2663"/>
                    <a:pt x="4246" y="1174"/>
                  </a:cubicBezTo>
                  <a:cubicBezTo>
                    <a:pt x="4189" y="475"/>
                    <a:pt x="2881" y="0"/>
                    <a:pt x="1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5339433" y="1539341"/>
              <a:ext cx="372712" cy="257329"/>
            </a:xfrm>
            <a:custGeom>
              <a:rect b="b" l="l" r="r" t="t"/>
              <a:pathLst>
                <a:path extrusionOk="0" h="2790" w="4041">
                  <a:moveTo>
                    <a:pt x="3407" y="1"/>
                  </a:moveTo>
                  <a:cubicBezTo>
                    <a:pt x="2322" y="764"/>
                    <a:pt x="1112" y="916"/>
                    <a:pt x="362" y="916"/>
                  </a:cubicBezTo>
                  <a:cubicBezTo>
                    <a:pt x="225" y="916"/>
                    <a:pt x="103" y="911"/>
                    <a:pt x="1" y="904"/>
                  </a:cubicBezTo>
                  <a:lnTo>
                    <a:pt x="1" y="904"/>
                  </a:lnTo>
                  <a:lnTo>
                    <a:pt x="507" y="2789"/>
                  </a:lnTo>
                  <a:cubicBezTo>
                    <a:pt x="507" y="2789"/>
                    <a:pt x="4040" y="2171"/>
                    <a:pt x="3929" y="682"/>
                  </a:cubicBezTo>
                  <a:cubicBezTo>
                    <a:pt x="3914" y="413"/>
                    <a:pt x="3708" y="191"/>
                    <a:pt x="3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5216672" y="1508074"/>
              <a:ext cx="268950" cy="293576"/>
            </a:xfrm>
            <a:custGeom>
              <a:rect b="b" l="l" r="r" t="t"/>
              <a:pathLst>
                <a:path extrusionOk="0" h="3183" w="2916">
                  <a:moveTo>
                    <a:pt x="1412" y="1"/>
                  </a:moveTo>
                  <a:cubicBezTo>
                    <a:pt x="1370" y="1"/>
                    <a:pt x="1327" y="3"/>
                    <a:pt x="1284" y="7"/>
                  </a:cubicBezTo>
                  <a:cubicBezTo>
                    <a:pt x="524" y="86"/>
                    <a:pt x="1" y="863"/>
                    <a:pt x="96" y="1750"/>
                  </a:cubicBezTo>
                  <a:cubicBezTo>
                    <a:pt x="185" y="2572"/>
                    <a:pt x="797" y="3182"/>
                    <a:pt x="1504" y="3182"/>
                  </a:cubicBezTo>
                  <a:cubicBezTo>
                    <a:pt x="1547" y="3182"/>
                    <a:pt x="1589" y="3180"/>
                    <a:pt x="1633" y="3176"/>
                  </a:cubicBezTo>
                  <a:cubicBezTo>
                    <a:pt x="2393" y="3081"/>
                    <a:pt x="2916" y="2304"/>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5199147" y="1497928"/>
              <a:ext cx="292377" cy="311838"/>
            </a:xfrm>
            <a:custGeom>
              <a:rect b="b" l="l" r="r" t="t"/>
              <a:pathLst>
                <a:path extrusionOk="0" h="3381" w="3170">
                  <a:moveTo>
                    <a:pt x="1601" y="212"/>
                  </a:moveTo>
                  <a:cubicBezTo>
                    <a:pt x="2250" y="212"/>
                    <a:pt x="2821" y="783"/>
                    <a:pt x="2916" y="1559"/>
                  </a:cubicBezTo>
                  <a:cubicBezTo>
                    <a:pt x="2963" y="1939"/>
                    <a:pt x="2884" y="2335"/>
                    <a:pt x="2662" y="2652"/>
                  </a:cubicBezTo>
                  <a:cubicBezTo>
                    <a:pt x="2447" y="3010"/>
                    <a:pt x="2071" y="3196"/>
                    <a:pt x="1693" y="3196"/>
                  </a:cubicBezTo>
                  <a:cubicBezTo>
                    <a:pt x="1401" y="3196"/>
                    <a:pt x="1108" y="3086"/>
                    <a:pt x="888" y="2858"/>
                  </a:cubicBezTo>
                  <a:cubicBezTo>
                    <a:pt x="317" y="2288"/>
                    <a:pt x="222" y="1416"/>
                    <a:pt x="650" y="751"/>
                  </a:cubicBezTo>
                  <a:cubicBezTo>
                    <a:pt x="840" y="450"/>
                    <a:pt x="1141" y="260"/>
                    <a:pt x="1490" y="212"/>
                  </a:cubicBezTo>
                  <a:close/>
                  <a:moveTo>
                    <a:pt x="1586" y="0"/>
                  </a:moveTo>
                  <a:cubicBezTo>
                    <a:pt x="1544" y="0"/>
                    <a:pt x="1501" y="2"/>
                    <a:pt x="1458" y="6"/>
                  </a:cubicBezTo>
                  <a:cubicBezTo>
                    <a:pt x="1062" y="70"/>
                    <a:pt x="698" y="292"/>
                    <a:pt x="476" y="624"/>
                  </a:cubicBezTo>
                  <a:cubicBezTo>
                    <a:pt x="1" y="1385"/>
                    <a:pt x="112" y="2367"/>
                    <a:pt x="745" y="2985"/>
                  </a:cubicBezTo>
                  <a:cubicBezTo>
                    <a:pt x="999" y="3238"/>
                    <a:pt x="1347" y="3381"/>
                    <a:pt x="1696" y="3381"/>
                  </a:cubicBezTo>
                  <a:cubicBezTo>
                    <a:pt x="1743" y="3381"/>
                    <a:pt x="1807" y="3381"/>
                    <a:pt x="1838" y="3365"/>
                  </a:cubicBezTo>
                  <a:cubicBezTo>
                    <a:pt x="2250" y="3317"/>
                    <a:pt x="2599" y="3096"/>
                    <a:pt x="2821" y="2763"/>
                  </a:cubicBezTo>
                  <a:cubicBezTo>
                    <a:pt x="3058" y="2399"/>
                    <a:pt x="3169" y="1955"/>
                    <a:pt x="3106" y="1527"/>
                  </a:cubicBezTo>
                  <a:cubicBezTo>
                    <a:pt x="3016" y="657"/>
                    <a:pt x="2343"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4417385" y="1437055"/>
              <a:ext cx="1280095" cy="103854"/>
            </a:xfrm>
            <a:custGeom>
              <a:rect b="b" l="l" r="r" t="t"/>
              <a:pathLst>
                <a:path extrusionOk="0" h="1126" w="13879">
                  <a:moveTo>
                    <a:pt x="1" y="1"/>
                  </a:moveTo>
                  <a:lnTo>
                    <a:pt x="1015" y="286"/>
                  </a:lnTo>
                  <a:lnTo>
                    <a:pt x="13641" y="1126"/>
                  </a:lnTo>
                  <a:lnTo>
                    <a:pt x="13879" y="14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4417385" y="1423958"/>
              <a:ext cx="1280095" cy="71665"/>
            </a:xfrm>
            <a:custGeom>
              <a:rect b="b" l="l" r="r" t="t"/>
              <a:pathLst>
                <a:path extrusionOk="0" h="777" w="13879">
                  <a:moveTo>
                    <a:pt x="951" y="0"/>
                  </a:moveTo>
                  <a:lnTo>
                    <a:pt x="1" y="143"/>
                  </a:lnTo>
                  <a:lnTo>
                    <a:pt x="13673" y="777"/>
                  </a:lnTo>
                  <a:lnTo>
                    <a:pt x="13879" y="286"/>
                  </a:lnTo>
                  <a:lnTo>
                    <a:pt x="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6765532" y="1331910"/>
              <a:ext cx="96567" cy="58475"/>
            </a:xfrm>
            <a:custGeom>
              <a:rect b="b" l="l" r="r" t="t"/>
              <a:pathLst>
                <a:path extrusionOk="0" h="634" w="1047">
                  <a:moveTo>
                    <a:pt x="1046" y="0"/>
                  </a:moveTo>
                  <a:lnTo>
                    <a:pt x="1" y="80"/>
                  </a:lnTo>
                  <a:lnTo>
                    <a:pt x="96" y="634"/>
                  </a:lnTo>
                  <a:cubicBezTo>
                    <a:pt x="967" y="333"/>
                    <a:pt x="1046" y="0"/>
                    <a:pt x="1046" y="0"/>
                  </a:cubicBezTo>
                  <a:close/>
                </a:path>
              </a:pathLst>
            </a:custGeom>
            <a:solidFill>
              <a:srgbClr val="E8ED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6767008" y="1343623"/>
              <a:ext cx="11806" cy="29238"/>
            </a:xfrm>
            <a:custGeom>
              <a:rect b="b" l="l" r="r" t="t"/>
              <a:pathLst>
                <a:path extrusionOk="0" h="317" w="128">
                  <a:moveTo>
                    <a:pt x="127" y="317"/>
                  </a:moveTo>
                  <a:lnTo>
                    <a:pt x="1" y="0"/>
                  </a:lnTo>
                </a:path>
              </a:pathLst>
            </a:custGeom>
            <a:solidFill>
              <a:srgbClr val="282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5646291" y="1315861"/>
              <a:ext cx="1133999" cy="413478"/>
            </a:xfrm>
            <a:custGeom>
              <a:rect b="b" l="l" r="r" t="t"/>
              <a:pathLst>
                <a:path extrusionOk="0" h="4483" w="12295">
                  <a:moveTo>
                    <a:pt x="3343" y="0"/>
                  </a:moveTo>
                  <a:cubicBezTo>
                    <a:pt x="3343" y="0"/>
                    <a:pt x="935" y="491"/>
                    <a:pt x="111" y="1933"/>
                  </a:cubicBezTo>
                  <a:cubicBezTo>
                    <a:pt x="64" y="2091"/>
                    <a:pt x="32" y="2250"/>
                    <a:pt x="0" y="2408"/>
                  </a:cubicBezTo>
                  <a:cubicBezTo>
                    <a:pt x="0" y="2408"/>
                    <a:pt x="539" y="1600"/>
                    <a:pt x="903" y="1505"/>
                  </a:cubicBezTo>
                  <a:lnTo>
                    <a:pt x="903" y="1505"/>
                  </a:lnTo>
                  <a:cubicBezTo>
                    <a:pt x="903" y="1505"/>
                    <a:pt x="507" y="4341"/>
                    <a:pt x="3518" y="4468"/>
                  </a:cubicBezTo>
                  <a:cubicBezTo>
                    <a:pt x="3724" y="4477"/>
                    <a:pt x="3919" y="4482"/>
                    <a:pt x="4104" y="4482"/>
                  </a:cubicBezTo>
                  <a:cubicBezTo>
                    <a:pt x="6624" y="4482"/>
                    <a:pt x="7250" y="3609"/>
                    <a:pt x="7161" y="2709"/>
                  </a:cubicBezTo>
                  <a:lnTo>
                    <a:pt x="11676" y="2060"/>
                  </a:lnTo>
                  <a:cubicBezTo>
                    <a:pt x="11962" y="1616"/>
                    <a:pt x="12168" y="1125"/>
                    <a:pt x="12278" y="618"/>
                  </a:cubicBezTo>
                  <a:cubicBezTo>
                    <a:pt x="12294" y="475"/>
                    <a:pt x="12247" y="349"/>
                    <a:pt x="12152" y="254"/>
                  </a:cubicBezTo>
                  <a:lnTo>
                    <a:pt x="33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5630150" y="1456055"/>
              <a:ext cx="1093140" cy="399459"/>
            </a:xfrm>
            <a:custGeom>
              <a:rect b="b" l="l" r="r" t="t"/>
              <a:pathLst>
                <a:path extrusionOk="0" h="4331" w="11852">
                  <a:moveTo>
                    <a:pt x="1094" y="1"/>
                  </a:moveTo>
                  <a:lnTo>
                    <a:pt x="1094" y="1"/>
                  </a:lnTo>
                  <a:cubicBezTo>
                    <a:pt x="714" y="80"/>
                    <a:pt x="175" y="888"/>
                    <a:pt x="175" y="888"/>
                  </a:cubicBezTo>
                  <a:cubicBezTo>
                    <a:pt x="5" y="1926"/>
                    <a:pt x="0" y="4330"/>
                    <a:pt x="3771" y="4330"/>
                  </a:cubicBezTo>
                  <a:cubicBezTo>
                    <a:pt x="4201" y="4330"/>
                    <a:pt x="4680" y="4299"/>
                    <a:pt x="5213" y="4231"/>
                  </a:cubicBezTo>
                  <a:cubicBezTo>
                    <a:pt x="9222" y="3708"/>
                    <a:pt x="11043" y="1886"/>
                    <a:pt x="11851" y="555"/>
                  </a:cubicBezTo>
                  <a:lnTo>
                    <a:pt x="11851" y="555"/>
                  </a:lnTo>
                  <a:lnTo>
                    <a:pt x="7336" y="1205"/>
                  </a:lnTo>
                  <a:cubicBezTo>
                    <a:pt x="7425" y="2105"/>
                    <a:pt x="6799" y="2978"/>
                    <a:pt x="4279" y="2978"/>
                  </a:cubicBezTo>
                  <a:cubicBezTo>
                    <a:pt x="4094" y="2978"/>
                    <a:pt x="3899" y="2973"/>
                    <a:pt x="3693" y="2963"/>
                  </a:cubicBezTo>
                  <a:cubicBezTo>
                    <a:pt x="698" y="2821"/>
                    <a:pt x="1094"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6648673" y="1021271"/>
              <a:ext cx="150616" cy="318018"/>
            </a:xfrm>
            <a:custGeom>
              <a:rect b="b" l="l" r="r" t="t"/>
              <a:pathLst>
                <a:path extrusionOk="0" h="3448" w="1633">
                  <a:moveTo>
                    <a:pt x="1135" y="1"/>
                  </a:moveTo>
                  <a:cubicBezTo>
                    <a:pt x="1004" y="1"/>
                    <a:pt x="967" y="168"/>
                    <a:pt x="967" y="168"/>
                  </a:cubicBezTo>
                  <a:lnTo>
                    <a:pt x="0" y="3416"/>
                  </a:lnTo>
                  <a:lnTo>
                    <a:pt x="1268" y="3448"/>
                  </a:lnTo>
                  <a:lnTo>
                    <a:pt x="1521" y="944"/>
                  </a:lnTo>
                  <a:cubicBezTo>
                    <a:pt x="1632" y="406"/>
                    <a:pt x="1601" y="358"/>
                    <a:pt x="1490" y="231"/>
                  </a:cubicBezTo>
                  <a:cubicBezTo>
                    <a:pt x="1442" y="184"/>
                    <a:pt x="1284" y="57"/>
                    <a:pt x="1284" y="57"/>
                  </a:cubicBezTo>
                  <a:cubicBezTo>
                    <a:pt x="1224" y="16"/>
                    <a:pt x="1175"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8"/>
            <p:cNvGrpSpPr/>
            <p:nvPr/>
          </p:nvGrpSpPr>
          <p:grpSpPr>
            <a:xfrm>
              <a:off x="6137244" y="1410492"/>
              <a:ext cx="539283" cy="60320"/>
              <a:chOff x="6137244" y="1410492"/>
              <a:chExt cx="539283" cy="60320"/>
            </a:xfrm>
          </p:grpSpPr>
          <p:sp>
            <p:nvSpPr>
              <p:cNvPr id="383" name="Google Shape;383;p28"/>
              <p:cNvSpPr/>
              <p:nvPr/>
            </p:nvSpPr>
            <p:spPr>
              <a:xfrm>
                <a:off x="6137244" y="1410492"/>
                <a:ext cx="19092" cy="53034"/>
              </a:xfrm>
              <a:custGeom>
                <a:rect b="b" l="l" r="r" t="t"/>
                <a:pathLst>
                  <a:path extrusionOk="0" h="575" w="207">
                    <a:moveTo>
                      <a:pt x="77" y="1"/>
                    </a:moveTo>
                    <a:cubicBezTo>
                      <a:pt x="36" y="1"/>
                      <a:pt x="1" y="44"/>
                      <a:pt x="1" y="99"/>
                    </a:cubicBezTo>
                    <a:lnTo>
                      <a:pt x="1" y="479"/>
                    </a:lnTo>
                    <a:cubicBezTo>
                      <a:pt x="1" y="527"/>
                      <a:pt x="48" y="574"/>
                      <a:pt x="96" y="574"/>
                    </a:cubicBezTo>
                    <a:cubicBezTo>
                      <a:pt x="159" y="574"/>
                      <a:pt x="207" y="527"/>
                      <a:pt x="207" y="479"/>
                    </a:cubicBezTo>
                    <a:lnTo>
                      <a:pt x="207" y="99"/>
                    </a:lnTo>
                    <a:cubicBezTo>
                      <a:pt x="207" y="44"/>
                      <a:pt x="171" y="1"/>
                      <a:pt x="120" y="1"/>
                    </a:cubicBezTo>
                    <a:cubicBezTo>
                      <a:pt x="112" y="1"/>
                      <a:pt x="104" y="2"/>
                      <a:pt x="96" y="4"/>
                    </a:cubicBezTo>
                    <a:cubicBezTo>
                      <a:pt x="89" y="2"/>
                      <a:pt x="83" y="1"/>
                      <a:pt x="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6169433" y="1410769"/>
                <a:ext cx="19092" cy="54140"/>
              </a:xfrm>
              <a:custGeom>
                <a:rect b="b" l="l" r="r" t="t"/>
                <a:pathLst>
                  <a:path extrusionOk="0" h="587" w="207">
                    <a:moveTo>
                      <a:pt x="111" y="1"/>
                    </a:moveTo>
                    <a:cubicBezTo>
                      <a:pt x="48" y="1"/>
                      <a:pt x="0" y="48"/>
                      <a:pt x="0" y="112"/>
                    </a:cubicBezTo>
                    <a:lnTo>
                      <a:pt x="0" y="492"/>
                    </a:lnTo>
                    <a:cubicBezTo>
                      <a:pt x="0" y="539"/>
                      <a:pt x="48" y="587"/>
                      <a:pt x="111" y="587"/>
                    </a:cubicBezTo>
                    <a:cubicBezTo>
                      <a:pt x="159" y="587"/>
                      <a:pt x="206" y="539"/>
                      <a:pt x="206" y="492"/>
                    </a:cubicBezTo>
                    <a:lnTo>
                      <a:pt x="206" y="112"/>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6201530" y="1410769"/>
                <a:ext cx="19092" cy="54140"/>
              </a:xfrm>
              <a:custGeom>
                <a:rect b="b" l="l" r="r" t="t"/>
                <a:pathLst>
                  <a:path extrusionOk="0" h="587" w="207">
                    <a:moveTo>
                      <a:pt x="112" y="1"/>
                    </a:moveTo>
                    <a:cubicBezTo>
                      <a:pt x="48" y="1"/>
                      <a:pt x="1" y="48"/>
                      <a:pt x="16" y="112"/>
                    </a:cubicBezTo>
                    <a:lnTo>
                      <a:pt x="16" y="492"/>
                    </a:lnTo>
                    <a:cubicBezTo>
                      <a:pt x="1" y="539"/>
                      <a:pt x="48" y="587"/>
                      <a:pt x="112" y="587"/>
                    </a:cubicBezTo>
                    <a:cubicBezTo>
                      <a:pt x="159" y="587"/>
                      <a:pt x="207" y="539"/>
                      <a:pt x="207" y="492"/>
                    </a:cubicBezTo>
                    <a:lnTo>
                      <a:pt x="207" y="112"/>
                    </a:lnTo>
                    <a:cubicBezTo>
                      <a:pt x="207" y="48"/>
                      <a:pt x="159"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6235195" y="1410769"/>
                <a:ext cx="19000" cy="54140"/>
              </a:xfrm>
              <a:custGeom>
                <a:rect b="b" l="l" r="r" t="t"/>
                <a:pathLst>
                  <a:path extrusionOk="0" h="587" w="206">
                    <a:moveTo>
                      <a:pt x="95" y="1"/>
                    </a:moveTo>
                    <a:cubicBezTo>
                      <a:pt x="32" y="1"/>
                      <a:pt x="0" y="48"/>
                      <a:pt x="0" y="112"/>
                    </a:cubicBezTo>
                    <a:lnTo>
                      <a:pt x="0" y="492"/>
                    </a:lnTo>
                    <a:cubicBezTo>
                      <a:pt x="0" y="539"/>
                      <a:pt x="48" y="587"/>
                      <a:pt x="95" y="587"/>
                    </a:cubicBezTo>
                    <a:cubicBezTo>
                      <a:pt x="158" y="587"/>
                      <a:pt x="190" y="539"/>
                      <a:pt x="190" y="492"/>
                    </a:cubicBezTo>
                    <a:lnTo>
                      <a:pt x="206" y="112"/>
                    </a:lnTo>
                    <a:cubicBezTo>
                      <a:pt x="190" y="48"/>
                      <a:pt x="143" y="1"/>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6267292" y="1410769"/>
                <a:ext cx="19092" cy="54140"/>
              </a:xfrm>
              <a:custGeom>
                <a:rect b="b" l="l" r="r" t="t"/>
                <a:pathLst>
                  <a:path extrusionOk="0" h="587" w="207">
                    <a:moveTo>
                      <a:pt x="96" y="1"/>
                    </a:moveTo>
                    <a:cubicBezTo>
                      <a:pt x="48" y="1"/>
                      <a:pt x="1" y="48"/>
                      <a:pt x="1" y="112"/>
                    </a:cubicBezTo>
                    <a:lnTo>
                      <a:pt x="1" y="492"/>
                    </a:lnTo>
                    <a:cubicBezTo>
                      <a:pt x="1" y="539"/>
                      <a:pt x="48" y="587"/>
                      <a:pt x="96" y="587"/>
                    </a:cubicBezTo>
                    <a:cubicBezTo>
                      <a:pt x="159" y="587"/>
                      <a:pt x="207" y="539"/>
                      <a:pt x="207" y="492"/>
                    </a:cubicBezTo>
                    <a:lnTo>
                      <a:pt x="207" y="112"/>
                    </a:lnTo>
                    <a:cubicBezTo>
                      <a:pt x="207"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6299481" y="1412244"/>
                <a:ext cx="19092" cy="53034"/>
              </a:xfrm>
              <a:custGeom>
                <a:rect b="b" l="l" r="r" t="t"/>
                <a:pathLst>
                  <a:path extrusionOk="0" h="575" w="207">
                    <a:moveTo>
                      <a:pt x="111" y="1"/>
                    </a:moveTo>
                    <a:cubicBezTo>
                      <a:pt x="48" y="1"/>
                      <a:pt x="0" y="48"/>
                      <a:pt x="0" y="96"/>
                    </a:cubicBezTo>
                    <a:lnTo>
                      <a:pt x="0" y="476"/>
                    </a:lnTo>
                    <a:cubicBezTo>
                      <a:pt x="0" y="531"/>
                      <a:pt x="36" y="574"/>
                      <a:pt x="87" y="574"/>
                    </a:cubicBezTo>
                    <a:cubicBezTo>
                      <a:pt x="95" y="574"/>
                      <a:pt x="103" y="573"/>
                      <a:pt x="111" y="571"/>
                    </a:cubicBezTo>
                    <a:cubicBezTo>
                      <a:pt x="117" y="573"/>
                      <a:pt x="123" y="574"/>
                      <a:pt x="130" y="574"/>
                    </a:cubicBezTo>
                    <a:cubicBezTo>
                      <a:pt x="170" y="574"/>
                      <a:pt x="206" y="531"/>
                      <a:pt x="206" y="476"/>
                    </a:cubicBezTo>
                    <a:lnTo>
                      <a:pt x="206" y="96"/>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6333054" y="1412244"/>
                <a:ext cx="19092" cy="54140"/>
              </a:xfrm>
              <a:custGeom>
                <a:rect b="b" l="l" r="r" t="t"/>
                <a:pathLst>
                  <a:path extrusionOk="0" h="587" w="207">
                    <a:moveTo>
                      <a:pt x="96" y="1"/>
                    </a:moveTo>
                    <a:cubicBezTo>
                      <a:pt x="48" y="1"/>
                      <a:pt x="0" y="48"/>
                      <a:pt x="0" y="112"/>
                    </a:cubicBezTo>
                    <a:lnTo>
                      <a:pt x="0" y="492"/>
                    </a:lnTo>
                    <a:cubicBezTo>
                      <a:pt x="0" y="539"/>
                      <a:pt x="48" y="587"/>
                      <a:pt x="96" y="587"/>
                    </a:cubicBezTo>
                    <a:cubicBezTo>
                      <a:pt x="159" y="587"/>
                      <a:pt x="206" y="539"/>
                      <a:pt x="206" y="476"/>
                    </a:cubicBezTo>
                    <a:lnTo>
                      <a:pt x="206" y="112"/>
                    </a:lnTo>
                    <a:cubicBezTo>
                      <a:pt x="191"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6365243" y="1413443"/>
                <a:ext cx="19000" cy="52941"/>
              </a:xfrm>
              <a:custGeom>
                <a:rect b="b" l="l" r="r" t="t"/>
                <a:pathLst>
                  <a:path extrusionOk="0" h="574" w="206">
                    <a:moveTo>
                      <a:pt x="118" y="0"/>
                    </a:moveTo>
                    <a:cubicBezTo>
                      <a:pt x="111" y="0"/>
                      <a:pt x="103" y="1"/>
                      <a:pt x="95" y="3"/>
                    </a:cubicBezTo>
                    <a:cubicBezTo>
                      <a:pt x="48" y="3"/>
                      <a:pt x="0" y="51"/>
                      <a:pt x="0" y="99"/>
                    </a:cubicBezTo>
                    <a:lnTo>
                      <a:pt x="0" y="479"/>
                    </a:lnTo>
                    <a:cubicBezTo>
                      <a:pt x="0" y="526"/>
                      <a:pt x="48" y="574"/>
                      <a:pt x="95" y="574"/>
                    </a:cubicBezTo>
                    <a:cubicBezTo>
                      <a:pt x="158" y="574"/>
                      <a:pt x="206" y="526"/>
                      <a:pt x="206" y="479"/>
                    </a:cubicBezTo>
                    <a:lnTo>
                      <a:pt x="206" y="99"/>
                    </a:lnTo>
                    <a:cubicBezTo>
                      <a:pt x="192" y="43"/>
                      <a:pt x="166"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6397340" y="1413720"/>
                <a:ext cx="19092" cy="52665"/>
              </a:xfrm>
              <a:custGeom>
                <a:rect b="b" l="l" r="r" t="t"/>
                <a:pathLst>
                  <a:path extrusionOk="0" h="571" w="207">
                    <a:moveTo>
                      <a:pt x="96" y="0"/>
                    </a:moveTo>
                    <a:cubicBezTo>
                      <a:pt x="48" y="0"/>
                      <a:pt x="1" y="48"/>
                      <a:pt x="1" y="96"/>
                    </a:cubicBezTo>
                    <a:lnTo>
                      <a:pt x="1" y="476"/>
                    </a:lnTo>
                    <a:cubicBezTo>
                      <a:pt x="1" y="539"/>
                      <a:pt x="48" y="571"/>
                      <a:pt x="111" y="571"/>
                    </a:cubicBezTo>
                    <a:cubicBezTo>
                      <a:pt x="159" y="571"/>
                      <a:pt x="206" y="539"/>
                      <a:pt x="206" y="476"/>
                    </a:cubicBezTo>
                    <a:lnTo>
                      <a:pt x="206" y="96"/>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6429529" y="1413720"/>
                <a:ext cx="19092" cy="54140"/>
              </a:xfrm>
              <a:custGeom>
                <a:rect b="b" l="l" r="r" t="t"/>
                <a:pathLst>
                  <a:path extrusionOk="0" h="587" w="207">
                    <a:moveTo>
                      <a:pt x="111" y="0"/>
                    </a:moveTo>
                    <a:cubicBezTo>
                      <a:pt x="48" y="0"/>
                      <a:pt x="0" y="48"/>
                      <a:pt x="0" y="111"/>
                    </a:cubicBezTo>
                    <a:lnTo>
                      <a:pt x="0" y="492"/>
                    </a:lnTo>
                    <a:cubicBezTo>
                      <a:pt x="0" y="539"/>
                      <a:pt x="48" y="587"/>
                      <a:pt x="111" y="587"/>
                    </a:cubicBezTo>
                    <a:cubicBezTo>
                      <a:pt x="159" y="587"/>
                      <a:pt x="206" y="539"/>
                      <a:pt x="206" y="476"/>
                    </a:cubicBezTo>
                    <a:lnTo>
                      <a:pt x="206" y="96"/>
                    </a:lnTo>
                    <a:cubicBezTo>
                      <a:pt x="206" y="48"/>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6461626" y="1413720"/>
                <a:ext cx="19092" cy="54140"/>
              </a:xfrm>
              <a:custGeom>
                <a:rect b="b" l="l" r="r" t="t"/>
                <a:pathLst>
                  <a:path extrusionOk="0" h="587" w="207">
                    <a:moveTo>
                      <a:pt x="112" y="0"/>
                    </a:moveTo>
                    <a:cubicBezTo>
                      <a:pt x="48" y="0"/>
                      <a:pt x="1" y="48"/>
                      <a:pt x="16" y="111"/>
                    </a:cubicBezTo>
                    <a:lnTo>
                      <a:pt x="16" y="492"/>
                    </a:lnTo>
                    <a:cubicBezTo>
                      <a:pt x="16" y="539"/>
                      <a:pt x="48" y="587"/>
                      <a:pt x="112" y="587"/>
                    </a:cubicBezTo>
                    <a:cubicBezTo>
                      <a:pt x="175" y="587"/>
                      <a:pt x="207" y="539"/>
                      <a:pt x="207" y="492"/>
                    </a:cubicBezTo>
                    <a:lnTo>
                      <a:pt x="207" y="111"/>
                    </a:lnTo>
                    <a:cubicBezTo>
                      <a:pt x="207" y="48"/>
                      <a:pt x="159"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6495198" y="1415196"/>
                <a:ext cx="19092" cy="52665"/>
              </a:xfrm>
              <a:custGeom>
                <a:rect b="b" l="l" r="r" t="t"/>
                <a:pathLst>
                  <a:path extrusionOk="0" h="571" w="207">
                    <a:moveTo>
                      <a:pt x="96" y="0"/>
                    </a:moveTo>
                    <a:cubicBezTo>
                      <a:pt x="33" y="0"/>
                      <a:pt x="1" y="48"/>
                      <a:pt x="1" y="95"/>
                    </a:cubicBezTo>
                    <a:lnTo>
                      <a:pt x="1" y="476"/>
                    </a:lnTo>
                    <a:cubicBezTo>
                      <a:pt x="1" y="539"/>
                      <a:pt x="49" y="571"/>
                      <a:pt x="96" y="571"/>
                    </a:cubicBezTo>
                    <a:cubicBezTo>
                      <a:pt x="159" y="571"/>
                      <a:pt x="207" y="523"/>
                      <a:pt x="207" y="476"/>
                    </a:cubicBezTo>
                    <a:lnTo>
                      <a:pt x="191" y="95"/>
                    </a:lnTo>
                    <a:cubicBezTo>
                      <a:pt x="191" y="32"/>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6527388" y="1415196"/>
                <a:ext cx="19092" cy="54140"/>
              </a:xfrm>
              <a:custGeom>
                <a:rect b="b" l="l" r="r" t="t"/>
                <a:pathLst>
                  <a:path extrusionOk="0" h="587" w="207">
                    <a:moveTo>
                      <a:pt x="96" y="0"/>
                    </a:moveTo>
                    <a:cubicBezTo>
                      <a:pt x="48" y="0"/>
                      <a:pt x="1" y="48"/>
                      <a:pt x="1" y="111"/>
                    </a:cubicBezTo>
                    <a:lnTo>
                      <a:pt x="1" y="476"/>
                    </a:lnTo>
                    <a:cubicBezTo>
                      <a:pt x="1" y="539"/>
                      <a:pt x="48" y="586"/>
                      <a:pt x="111" y="586"/>
                    </a:cubicBezTo>
                    <a:cubicBezTo>
                      <a:pt x="159" y="571"/>
                      <a:pt x="206" y="539"/>
                      <a:pt x="206" y="476"/>
                    </a:cubicBezTo>
                    <a:lnTo>
                      <a:pt x="206" y="95"/>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6559577" y="1415196"/>
                <a:ext cx="19092" cy="54140"/>
              </a:xfrm>
              <a:custGeom>
                <a:rect b="b" l="l" r="r" t="t"/>
                <a:pathLst>
                  <a:path extrusionOk="0" h="587" w="207">
                    <a:moveTo>
                      <a:pt x="111" y="0"/>
                    </a:moveTo>
                    <a:cubicBezTo>
                      <a:pt x="48" y="0"/>
                      <a:pt x="0" y="48"/>
                      <a:pt x="0" y="111"/>
                    </a:cubicBezTo>
                    <a:lnTo>
                      <a:pt x="0" y="491"/>
                    </a:lnTo>
                    <a:cubicBezTo>
                      <a:pt x="0" y="539"/>
                      <a:pt x="48" y="586"/>
                      <a:pt x="111" y="586"/>
                    </a:cubicBezTo>
                    <a:cubicBezTo>
                      <a:pt x="158" y="586"/>
                      <a:pt x="206" y="539"/>
                      <a:pt x="206" y="491"/>
                    </a:cubicBezTo>
                    <a:lnTo>
                      <a:pt x="206" y="111"/>
                    </a:lnTo>
                    <a:cubicBezTo>
                      <a:pt x="206" y="48"/>
                      <a:pt x="158"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6591674" y="1416671"/>
                <a:ext cx="19092" cy="52665"/>
              </a:xfrm>
              <a:custGeom>
                <a:rect b="b" l="l" r="r" t="t"/>
                <a:pathLst>
                  <a:path extrusionOk="0" h="571" w="207">
                    <a:moveTo>
                      <a:pt x="111" y="0"/>
                    </a:moveTo>
                    <a:cubicBezTo>
                      <a:pt x="48" y="0"/>
                      <a:pt x="1" y="32"/>
                      <a:pt x="16" y="95"/>
                    </a:cubicBezTo>
                    <a:lnTo>
                      <a:pt x="16" y="475"/>
                    </a:lnTo>
                    <a:cubicBezTo>
                      <a:pt x="16" y="523"/>
                      <a:pt x="64" y="570"/>
                      <a:pt x="111" y="570"/>
                    </a:cubicBezTo>
                    <a:cubicBezTo>
                      <a:pt x="159" y="570"/>
                      <a:pt x="207" y="523"/>
                      <a:pt x="207" y="475"/>
                    </a:cubicBezTo>
                    <a:lnTo>
                      <a:pt x="207" y="95"/>
                    </a:lnTo>
                    <a:cubicBezTo>
                      <a:pt x="207" y="32"/>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6625246" y="1416671"/>
                <a:ext cx="19092" cy="52941"/>
              </a:xfrm>
              <a:custGeom>
                <a:rect b="b" l="l" r="r" t="t"/>
                <a:pathLst>
                  <a:path extrusionOk="0" h="574" w="207">
                    <a:moveTo>
                      <a:pt x="96" y="0"/>
                    </a:moveTo>
                    <a:cubicBezTo>
                      <a:pt x="33" y="0"/>
                      <a:pt x="1" y="48"/>
                      <a:pt x="1" y="95"/>
                    </a:cubicBezTo>
                    <a:lnTo>
                      <a:pt x="1" y="475"/>
                    </a:lnTo>
                    <a:cubicBezTo>
                      <a:pt x="1" y="530"/>
                      <a:pt x="37" y="574"/>
                      <a:pt x="77" y="574"/>
                    </a:cubicBezTo>
                    <a:cubicBezTo>
                      <a:pt x="84" y="574"/>
                      <a:pt x="90" y="573"/>
                      <a:pt x="96" y="570"/>
                    </a:cubicBezTo>
                    <a:cubicBezTo>
                      <a:pt x="159" y="570"/>
                      <a:pt x="207" y="523"/>
                      <a:pt x="207" y="475"/>
                    </a:cubicBezTo>
                    <a:lnTo>
                      <a:pt x="191" y="95"/>
                    </a:lnTo>
                    <a:cubicBezTo>
                      <a:pt x="191"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6657435" y="1416671"/>
                <a:ext cx="19092" cy="54140"/>
              </a:xfrm>
              <a:custGeom>
                <a:rect b="b" l="l" r="r" t="t"/>
                <a:pathLst>
                  <a:path extrusionOk="0" h="587" w="207">
                    <a:moveTo>
                      <a:pt x="96" y="0"/>
                    </a:moveTo>
                    <a:cubicBezTo>
                      <a:pt x="48" y="0"/>
                      <a:pt x="1" y="48"/>
                      <a:pt x="1" y="111"/>
                    </a:cubicBezTo>
                    <a:lnTo>
                      <a:pt x="1" y="475"/>
                    </a:lnTo>
                    <a:cubicBezTo>
                      <a:pt x="1" y="539"/>
                      <a:pt x="48" y="586"/>
                      <a:pt x="111" y="586"/>
                    </a:cubicBezTo>
                    <a:cubicBezTo>
                      <a:pt x="159" y="586"/>
                      <a:pt x="206" y="539"/>
                      <a:pt x="206" y="475"/>
                    </a:cubicBezTo>
                    <a:lnTo>
                      <a:pt x="206" y="111"/>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8"/>
            <p:cNvGrpSpPr/>
            <p:nvPr/>
          </p:nvGrpSpPr>
          <p:grpSpPr>
            <a:xfrm>
              <a:off x="5687242" y="1373691"/>
              <a:ext cx="410619" cy="190645"/>
              <a:chOff x="5687242" y="1373691"/>
              <a:chExt cx="410619" cy="190645"/>
            </a:xfrm>
          </p:grpSpPr>
          <p:sp>
            <p:nvSpPr>
              <p:cNvPr id="401" name="Google Shape;401;p28"/>
              <p:cNvSpPr/>
              <p:nvPr/>
            </p:nvSpPr>
            <p:spPr>
              <a:xfrm>
                <a:off x="6042245" y="1410676"/>
                <a:ext cx="55616" cy="153659"/>
              </a:xfrm>
              <a:custGeom>
                <a:rect b="b" l="l" r="r" t="t"/>
                <a:pathLst>
                  <a:path extrusionOk="0" h="1666" w="603">
                    <a:moveTo>
                      <a:pt x="310" y="1"/>
                    </a:moveTo>
                    <a:cubicBezTo>
                      <a:pt x="302" y="1"/>
                      <a:pt x="294" y="1"/>
                      <a:pt x="286" y="2"/>
                    </a:cubicBezTo>
                    <a:cubicBezTo>
                      <a:pt x="128" y="2"/>
                      <a:pt x="1" y="129"/>
                      <a:pt x="1" y="287"/>
                    </a:cubicBezTo>
                    <a:lnTo>
                      <a:pt x="17" y="1380"/>
                    </a:lnTo>
                    <a:cubicBezTo>
                      <a:pt x="17" y="1539"/>
                      <a:pt x="159" y="1665"/>
                      <a:pt x="318" y="1665"/>
                    </a:cubicBezTo>
                    <a:cubicBezTo>
                      <a:pt x="476" y="1665"/>
                      <a:pt x="603" y="1523"/>
                      <a:pt x="603" y="1364"/>
                    </a:cubicBezTo>
                    <a:lnTo>
                      <a:pt x="587" y="287"/>
                    </a:lnTo>
                    <a:cubicBezTo>
                      <a:pt x="587" y="137"/>
                      <a:pt x="459"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5687242" y="1373691"/>
                <a:ext cx="255761" cy="101456"/>
              </a:xfrm>
              <a:custGeom>
                <a:rect b="b" l="l" r="r" t="t"/>
                <a:pathLst>
                  <a:path extrusionOk="0" h="1100" w="2773">
                    <a:moveTo>
                      <a:pt x="1288" y="1"/>
                    </a:moveTo>
                    <a:cubicBezTo>
                      <a:pt x="1244" y="1"/>
                      <a:pt x="1200" y="3"/>
                      <a:pt x="1157" y="7"/>
                    </a:cubicBezTo>
                    <a:cubicBezTo>
                      <a:pt x="729" y="229"/>
                      <a:pt x="333" y="514"/>
                      <a:pt x="0" y="862"/>
                    </a:cubicBezTo>
                    <a:cubicBezTo>
                      <a:pt x="313" y="763"/>
                      <a:pt x="636" y="725"/>
                      <a:pt x="946" y="725"/>
                    </a:cubicBezTo>
                    <a:cubicBezTo>
                      <a:pt x="1923" y="725"/>
                      <a:pt x="2773" y="1100"/>
                      <a:pt x="2773" y="1100"/>
                    </a:cubicBezTo>
                    <a:cubicBezTo>
                      <a:pt x="2322" y="257"/>
                      <a:pt x="1778" y="1"/>
                      <a:pt x="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8"/>
            <p:cNvSpPr/>
            <p:nvPr/>
          </p:nvSpPr>
          <p:spPr>
            <a:xfrm>
              <a:off x="6740721" y="1520249"/>
              <a:ext cx="401949" cy="302707"/>
            </a:xfrm>
            <a:custGeom>
              <a:rect b="b" l="l" r="r" t="t"/>
              <a:pathLst>
                <a:path extrusionOk="0" h="3282" w="4358">
                  <a:moveTo>
                    <a:pt x="1520" y="0"/>
                  </a:moveTo>
                  <a:cubicBezTo>
                    <a:pt x="999" y="0"/>
                    <a:pt x="470" y="70"/>
                    <a:pt x="1" y="224"/>
                  </a:cubicBezTo>
                  <a:lnTo>
                    <a:pt x="824" y="3281"/>
                  </a:lnTo>
                  <a:cubicBezTo>
                    <a:pt x="824" y="3281"/>
                    <a:pt x="4357" y="2664"/>
                    <a:pt x="4246" y="1174"/>
                  </a:cubicBezTo>
                  <a:cubicBezTo>
                    <a:pt x="4189" y="476"/>
                    <a:pt x="2881" y="0"/>
                    <a:pt x="1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6769959" y="1565719"/>
              <a:ext cx="372712" cy="257236"/>
            </a:xfrm>
            <a:custGeom>
              <a:rect b="b" l="l" r="r" t="t"/>
              <a:pathLst>
                <a:path extrusionOk="0" h="2789" w="4041">
                  <a:moveTo>
                    <a:pt x="3407" y="0"/>
                  </a:moveTo>
                  <a:cubicBezTo>
                    <a:pt x="2322" y="764"/>
                    <a:pt x="1112" y="916"/>
                    <a:pt x="362" y="916"/>
                  </a:cubicBezTo>
                  <a:cubicBezTo>
                    <a:pt x="225" y="916"/>
                    <a:pt x="103" y="910"/>
                    <a:pt x="0" y="903"/>
                  </a:cubicBezTo>
                  <a:lnTo>
                    <a:pt x="0" y="903"/>
                  </a:lnTo>
                  <a:lnTo>
                    <a:pt x="507" y="2788"/>
                  </a:lnTo>
                  <a:cubicBezTo>
                    <a:pt x="507" y="2788"/>
                    <a:pt x="4040" y="2171"/>
                    <a:pt x="3929" y="681"/>
                  </a:cubicBezTo>
                  <a:cubicBezTo>
                    <a:pt x="3914" y="412"/>
                    <a:pt x="3708" y="190"/>
                    <a:pt x="3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6647198" y="1534360"/>
              <a:ext cx="268950" cy="293576"/>
            </a:xfrm>
            <a:custGeom>
              <a:rect b="b" l="l" r="r" t="t"/>
              <a:pathLst>
                <a:path extrusionOk="0" h="3183" w="2916">
                  <a:moveTo>
                    <a:pt x="1412" y="1"/>
                  </a:moveTo>
                  <a:cubicBezTo>
                    <a:pt x="1370" y="1"/>
                    <a:pt x="1327" y="3"/>
                    <a:pt x="1284" y="7"/>
                  </a:cubicBezTo>
                  <a:cubicBezTo>
                    <a:pt x="523" y="87"/>
                    <a:pt x="1" y="863"/>
                    <a:pt x="96" y="1750"/>
                  </a:cubicBezTo>
                  <a:cubicBezTo>
                    <a:pt x="200" y="2572"/>
                    <a:pt x="812" y="3183"/>
                    <a:pt x="1507" y="3183"/>
                  </a:cubicBezTo>
                  <a:cubicBezTo>
                    <a:pt x="1548" y="3183"/>
                    <a:pt x="1590" y="3180"/>
                    <a:pt x="1632" y="3176"/>
                  </a:cubicBezTo>
                  <a:cubicBezTo>
                    <a:pt x="2393" y="3081"/>
                    <a:pt x="2916" y="2305"/>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6629673" y="1525414"/>
              <a:ext cx="303998" cy="310639"/>
            </a:xfrm>
            <a:custGeom>
              <a:rect b="b" l="l" r="r" t="t"/>
              <a:pathLst>
                <a:path extrusionOk="0" h="3368" w="3296">
                  <a:moveTo>
                    <a:pt x="1601" y="199"/>
                  </a:moveTo>
                  <a:cubicBezTo>
                    <a:pt x="1902" y="199"/>
                    <a:pt x="2203" y="326"/>
                    <a:pt x="2424" y="532"/>
                  </a:cubicBezTo>
                  <a:cubicBezTo>
                    <a:pt x="2694" y="801"/>
                    <a:pt x="2868" y="1166"/>
                    <a:pt x="2916" y="1546"/>
                  </a:cubicBezTo>
                  <a:cubicBezTo>
                    <a:pt x="2963" y="1926"/>
                    <a:pt x="2868" y="2322"/>
                    <a:pt x="2662" y="2639"/>
                  </a:cubicBezTo>
                  <a:cubicBezTo>
                    <a:pt x="2438" y="2989"/>
                    <a:pt x="2061" y="3172"/>
                    <a:pt x="1684" y="3172"/>
                  </a:cubicBezTo>
                  <a:cubicBezTo>
                    <a:pt x="1396" y="3172"/>
                    <a:pt x="1107" y="3065"/>
                    <a:pt x="888" y="2845"/>
                  </a:cubicBezTo>
                  <a:cubicBezTo>
                    <a:pt x="317" y="2275"/>
                    <a:pt x="206" y="1404"/>
                    <a:pt x="650" y="738"/>
                  </a:cubicBezTo>
                  <a:cubicBezTo>
                    <a:pt x="824" y="437"/>
                    <a:pt x="1141" y="247"/>
                    <a:pt x="1474" y="199"/>
                  </a:cubicBezTo>
                  <a:close/>
                  <a:moveTo>
                    <a:pt x="1612" y="1"/>
                  </a:moveTo>
                  <a:cubicBezTo>
                    <a:pt x="1172" y="1"/>
                    <a:pt x="735" y="215"/>
                    <a:pt x="476" y="627"/>
                  </a:cubicBezTo>
                  <a:cubicBezTo>
                    <a:pt x="1" y="1372"/>
                    <a:pt x="111" y="2354"/>
                    <a:pt x="745" y="2972"/>
                  </a:cubicBezTo>
                  <a:cubicBezTo>
                    <a:pt x="999" y="3225"/>
                    <a:pt x="1331" y="3368"/>
                    <a:pt x="1696" y="3368"/>
                  </a:cubicBezTo>
                  <a:lnTo>
                    <a:pt x="1822" y="3368"/>
                  </a:lnTo>
                  <a:cubicBezTo>
                    <a:pt x="2234" y="3320"/>
                    <a:pt x="2599" y="3099"/>
                    <a:pt x="2820" y="2750"/>
                  </a:cubicBezTo>
                  <a:cubicBezTo>
                    <a:pt x="3296" y="2006"/>
                    <a:pt x="3185" y="1023"/>
                    <a:pt x="2551" y="390"/>
                  </a:cubicBezTo>
                  <a:cubicBezTo>
                    <a:pt x="2289" y="128"/>
                    <a:pt x="195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7062152" y="1501802"/>
              <a:ext cx="318663" cy="239343"/>
            </a:xfrm>
            <a:custGeom>
              <a:rect b="b" l="l" r="r" t="t"/>
              <a:pathLst>
                <a:path extrusionOk="0" h="2595" w="3455">
                  <a:moveTo>
                    <a:pt x="1189" y="1"/>
                  </a:moveTo>
                  <a:cubicBezTo>
                    <a:pt x="781" y="1"/>
                    <a:pt x="368" y="54"/>
                    <a:pt x="1" y="170"/>
                  </a:cubicBezTo>
                  <a:lnTo>
                    <a:pt x="666" y="2594"/>
                  </a:lnTo>
                  <a:cubicBezTo>
                    <a:pt x="666" y="2594"/>
                    <a:pt x="3455" y="2103"/>
                    <a:pt x="3375" y="931"/>
                  </a:cubicBezTo>
                  <a:cubicBezTo>
                    <a:pt x="3329" y="378"/>
                    <a:pt x="2278" y="1"/>
                    <a:pt x="1189" y="1"/>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7087054" y="1537957"/>
              <a:ext cx="293761" cy="203188"/>
            </a:xfrm>
            <a:custGeom>
              <a:rect b="b" l="l" r="r" t="t"/>
              <a:pathLst>
                <a:path extrusionOk="0" h="2203" w="3185">
                  <a:moveTo>
                    <a:pt x="2693" y="0"/>
                  </a:moveTo>
                  <a:cubicBezTo>
                    <a:pt x="1985" y="482"/>
                    <a:pt x="1149" y="723"/>
                    <a:pt x="300" y="723"/>
                  </a:cubicBezTo>
                  <a:cubicBezTo>
                    <a:pt x="200" y="723"/>
                    <a:pt x="100" y="720"/>
                    <a:pt x="0" y="713"/>
                  </a:cubicBezTo>
                  <a:lnTo>
                    <a:pt x="0" y="713"/>
                  </a:lnTo>
                  <a:lnTo>
                    <a:pt x="396" y="2202"/>
                  </a:lnTo>
                  <a:cubicBezTo>
                    <a:pt x="396" y="2202"/>
                    <a:pt x="3185" y="1711"/>
                    <a:pt x="3121" y="539"/>
                  </a:cubicBezTo>
                  <a:cubicBezTo>
                    <a:pt x="3074" y="301"/>
                    <a:pt x="2915" y="95"/>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6989103" y="1512317"/>
              <a:ext cx="213426" cy="233717"/>
            </a:xfrm>
            <a:custGeom>
              <a:rect b="b" l="l" r="r" t="t"/>
              <a:pathLst>
                <a:path extrusionOk="0" h="2534" w="2314">
                  <a:moveTo>
                    <a:pt x="1133" y="1"/>
                  </a:moveTo>
                  <a:cubicBezTo>
                    <a:pt x="1094" y="1"/>
                    <a:pt x="1054" y="3"/>
                    <a:pt x="1015" y="9"/>
                  </a:cubicBezTo>
                  <a:cubicBezTo>
                    <a:pt x="413" y="88"/>
                    <a:pt x="1" y="690"/>
                    <a:pt x="64" y="1387"/>
                  </a:cubicBezTo>
                  <a:cubicBezTo>
                    <a:pt x="139" y="2045"/>
                    <a:pt x="637" y="2533"/>
                    <a:pt x="1198" y="2533"/>
                  </a:cubicBezTo>
                  <a:cubicBezTo>
                    <a:pt x="1232" y="2533"/>
                    <a:pt x="1266" y="2531"/>
                    <a:pt x="1300" y="2528"/>
                  </a:cubicBezTo>
                  <a:cubicBezTo>
                    <a:pt x="1886" y="2449"/>
                    <a:pt x="2314" y="1831"/>
                    <a:pt x="2235" y="1149"/>
                  </a:cubicBezTo>
                  <a:cubicBezTo>
                    <a:pt x="2161" y="499"/>
                    <a:pt x="1673"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6983293" y="1503647"/>
              <a:ext cx="225140" cy="250596"/>
            </a:xfrm>
            <a:custGeom>
              <a:rect b="b" l="l" r="r" t="t"/>
              <a:pathLst>
                <a:path extrusionOk="0" h="2717" w="2441">
                  <a:moveTo>
                    <a:pt x="1173" y="198"/>
                  </a:moveTo>
                  <a:cubicBezTo>
                    <a:pt x="1680" y="198"/>
                    <a:pt x="2123" y="657"/>
                    <a:pt x="2187" y="1243"/>
                  </a:cubicBezTo>
                  <a:cubicBezTo>
                    <a:pt x="2234" y="1544"/>
                    <a:pt x="2155" y="1845"/>
                    <a:pt x="1997" y="2099"/>
                  </a:cubicBezTo>
                  <a:cubicBezTo>
                    <a:pt x="1854" y="2321"/>
                    <a:pt x="1616" y="2479"/>
                    <a:pt x="1347" y="2511"/>
                  </a:cubicBezTo>
                  <a:cubicBezTo>
                    <a:pt x="1315" y="2515"/>
                    <a:pt x="1282" y="2517"/>
                    <a:pt x="1250" y="2517"/>
                  </a:cubicBezTo>
                  <a:cubicBezTo>
                    <a:pt x="749" y="2517"/>
                    <a:pt x="298" y="2061"/>
                    <a:pt x="238" y="1465"/>
                  </a:cubicBezTo>
                  <a:cubicBezTo>
                    <a:pt x="191" y="1164"/>
                    <a:pt x="270" y="863"/>
                    <a:pt x="428" y="610"/>
                  </a:cubicBezTo>
                  <a:cubicBezTo>
                    <a:pt x="571" y="388"/>
                    <a:pt x="808" y="230"/>
                    <a:pt x="1078" y="198"/>
                  </a:cubicBezTo>
                  <a:close/>
                  <a:moveTo>
                    <a:pt x="1186" y="0"/>
                  </a:moveTo>
                  <a:cubicBezTo>
                    <a:pt x="1145" y="0"/>
                    <a:pt x="1103" y="3"/>
                    <a:pt x="1062" y="8"/>
                  </a:cubicBezTo>
                  <a:cubicBezTo>
                    <a:pt x="729" y="55"/>
                    <a:pt x="444" y="230"/>
                    <a:pt x="270" y="499"/>
                  </a:cubicBezTo>
                  <a:cubicBezTo>
                    <a:pt x="80" y="800"/>
                    <a:pt x="0" y="1148"/>
                    <a:pt x="32" y="1497"/>
                  </a:cubicBezTo>
                  <a:cubicBezTo>
                    <a:pt x="111" y="2194"/>
                    <a:pt x="650" y="2717"/>
                    <a:pt x="1252" y="2717"/>
                  </a:cubicBezTo>
                  <a:lnTo>
                    <a:pt x="1363" y="2717"/>
                  </a:lnTo>
                  <a:cubicBezTo>
                    <a:pt x="1696" y="2669"/>
                    <a:pt x="1981" y="2495"/>
                    <a:pt x="2155" y="2226"/>
                  </a:cubicBezTo>
                  <a:cubicBezTo>
                    <a:pt x="2345" y="1925"/>
                    <a:pt x="2440" y="1576"/>
                    <a:pt x="2393" y="1228"/>
                  </a:cubicBezTo>
                  <a:cubicBezTo>
                    <a:pt x="2318" y="531"/>
                    <a:pt x="1786" y="0"/>
                    <a:pt x="1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6178195" y="1480958"/>
              <a:ext cx="2289764" cy="86237"/>
            </a:xfrm>
            <a:custGeom>
              <a:rect b="b" l="l" r="r" t="t"/>
              <a:pathLst>
                <a:path extrusionOk="0" h="935" w="24826">
                  <a:moveTo>
                    <a:pt x="0" y="0"/>
                  </a:moveTo>
                  <a:lnTo>
                    <a:pt x="23764" y="935"/>
                  </a:lnTo>
                  <a:lnTo>
                    <a:pt x="24825" y="539"/>
                  </a:lnTo>
                  <a:lnTo>
                    <a:pt x="24651" y="64"/>
                  </a:lnTo>
                  <a:lnTo>
                    <a:pt x="5672" y="6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6178195" y="1480958"/>
              <a:ext cx="1300570" cy="86237"/>
            </a:xfrm>
            <a:custGeom>
              <a:rect b="b" l="l" r="r" t="t"/>
              <a:pathLst>
                <a:path extrusionOk="0" h="935" w="14101">
                  <a:moveTo>
                    <a:pt x="0" y="0"/>
                  </a:moveTo>
                  <a:lnTo>
                    <a:pt x="1394" y="935"/>
                  </a:lnTo>
                  <a:lnTo>
                    <a:pt x="14100" y="5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7333961" y="1537957"/>
              <a:ext cx="1568" cy="92"/>
            </a:xfrm>
            <a:custGeom>
              <a:rect b="b" l="l" r="r" t="t"/>
              <a:pathLst>
                <a:path extrusionOk="0" h="1" w="17">
                  <a:moveTo>
                    <a:pt x="16" y="0"/>
                  </a:moveTo>
                  <a:lnTo>
                    <a:pt x="1" y="0"/>
                  </a:lnTo>
                  <a:lnTo>
                    <a:pt x="1" y="0"/>
                  </a:lnTo>
                  <a:close/>
                </a:path>
              </a:pathLst>
            </a:custGeom>
            <a:solidFill>
              <a:srgbClr val="EC4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4417385" y="1021267"/>
              <a:ext cx="4049099" cy="546478"/>
            </a:xfrm>
            <a:custGeom>
              <a:rect b="b" l="l" r="r" t="t"/>
              <a:pathLst>
                <a:path extrusionOk="0" h="5925" w="43901">
                  <a:moveTo>
                    <a:pt x="25308" y="0"/>
                  </a:moveTo>
                  <a:cubicBezTo>
                    <a:pt x="25179" y="0"/>
                    <a:pt x="25143" y="174"/>
                    <a:pt x="25143" y="174"/>
                  </a:cubicBezTo>
                  <a:lnTo>
                    <a:pt x="24176" y="3422"/>
                  </a:lnTo>
                  <a:lnTo>
                    <a:pt x="16651" y="3200"/>
                  </a:lnTo>
                  <a:cubicBezTo>
                    <a:pt x="16049" y="3327"/>
                    <a:pt x="15463" y="3549"/>
                    <a:pt x="14909" y="3834"/>
                  </a:cubicBezTo>
                  <a:cubicBezTo>
                    <a:pt x="14814" y="3881"/>
                    <a:pt x="14718" y="3945"/>
                    <a:pt x="14608" y="4008"/>
                  </a:cubicBezTo>
                  <a:cubicBezTo>
                    <a:pt x="14307" y="4182"/>
                    <a:pt x="14037" y="4404"/>
                    <a:pt x="13784" y="4658"/>
                  </a:cubicBezTo>
                  <a:lnTo>
                    <a:pt x="935" y="4372"/>
                  </a:lnTo>
                  <a:lnTo>
                    <a:pt x="1" y="4515"/>
                  </a:lnTo>
                  <a:lnTo>
                    <a:pt x="1015" y="4800"/>
                  </a:lnTo>
                  <a:lnTo>
                    <a:pt x="6987" y="5196"/>
                  </a:lnTo>
                  <a:lnTo>
                    <a:pt x="31622" y="5608"/>
                  </a:lnTo>
                  <a:lnTo>
                    <a:pt x="31575" y="5592"/>
                  </a:lnTo>
                  <a:lnTo>
                    <a:pt x="33159" y="5545"/>
                  </a:lnTo>
                  <a:lnTo>
                    <a:pt x="31321" y="5466"/>
                  </a:lnTo>
                  <a:lnTo>
                    <a:pt x="31321" y="5466"/>
                  </a:lnTo>
                  <a:lnTo>
                    <a:pt x="42839" y="5925"/>
                  </a:lnTo>
                  <a:lnTo>
                    <a:pt x="43900" y="5529"/>
                  </a:lnTo>
                  <a:lnTo>
                    <a:pt x="43726" y="5054"/>
                  </a:lnTo>
                  <a:lnTo>
                    <a:pt x="25111" y="5054"/>
                  </a:lnTo>
                  <a:cubicBezTo>
                    <a:pt x="25301" y="4721"/>
                    <a:pt x="25444" y="4372"/>
                    <a:pt x="25555" y="4008"/>
                  </a:cubicBezTo>
                  <a:cubicBezTo>
                    <a:pt x="26426" y="3707"/>
                    <a:pt x="26489" y="3374"/>
                    <a:pt x="26489" y="3374"/>
                  </a:cubicBezTo>
                  <a:lnTo>
                    <a:pt x="26489" y="3374"/>
                  </a:lnTo>
                  <a:lnTo>
                    <a:pt x="25460" y="3454"/>
                  </a:lnTo>
                  <a:lnTo>
                    <a:pt x="25713" y="950"/>
                  </a:lnTo>
                  <a:cubicBezTo>
                    <a:pt x="25808" y="412"/>
                    <a:pt x="25792" y="364"/>
                    <a:pt x="25666" y="237"/>
                  </a:cubicBezTo>
                  <a:cubicBezTo>
                    <a:pt x="25618" y="190"/>
                    <a:pt x="25460" y="63"/>
                    <a:pt x="25460" y="63"/>
                  </a:cubicBezTo>
                  <a:cubicBezTo>
                    <a:pt x="25399" y="18"/>
                    <a:pt x="25349" y="0"/>
                    <a:pt x="25308" y="0"/>
                  </a:cubicBezTo>
                  <a:close/>
                </a:path>
              </a:pathLst>
            </a:custGeom>
            <a:solidFill>
              <a:srgbClr val="0173BC">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5013363" y="1499744"/>
              <a:ext cx="2365764" cy="353343"/>
            </a:xfrm>
            <a:custGeom>
              <a:rect b="b" l="l" r="r" t="t"/>
              <a:pathLst>
                <a:path extrusionOk="0" h="3831" w="25650">
                  <a:moveTo>
                    <a:pt x="539" y="1"/>
                  </a:moveTo>
                  <a:cubicBezTo>
                    <a:pt x="175" y="302"/>
                    <a:pt x="1" y="761"/>
                    <a:pt x="48" y="1237"/>
                  </a:cubicBezTo>
                  <a:cubicBezTo>
                    <a:pt x="127" y="1934"/>
                    <a:pt x="666" y="2456"/>
                    <a:pt x="1268" y="2456"/>
                  </a:cubicBezTo>
                  <a:lnTo>
                    <a:pt x="1379" y="2456"/>
                  </a:lnTo>
                  <a:cubicBezTo>
                    <a:pt x="1569" y="2441"/>
                    <a:pt x="1743" y="2361"/>
                    <a:pt x="1902" y="2251"/>
                  </a:cubicBezTo>
                  <a:cubicBezTo>
                    <a:pt x="2013" y="2219"/>
                    <a:pt x="2139" y="2187"/>
                    <a:pt x="2282" y="2140"/>
                  </a:cubicBezTo>
                  <a:cubicBezTo>
                    <a:pt x="2361" y="2456"/>
                    <a:pt x="2535" y="2726"/>
                    <a:pt x="2773" y="2948"/>
                  </a:cubicBezTo>
                  <a:cubicBezTo>
                    <a:pt x="3011" y="3201"/>
                    <a:pt x="3359" y="3344"/>
                    <a:pt x="3708" y="3344"/>
                  </a:cubicBezTo>
                  <a:lnTo>
                    <a:pt x="3850" y="3344"/>
                  </a:lnTo>
                  <a:cubicBezTo>
                    <a:pt x="4072" y="3328"/>
                    <a:pt x="4278" y="3249"/>
                    <a:pt x="4452" y="3122"/>
                  </a:cubicBezTo>
                  <a:cubicBezTo>
                    <a:pt x="5070" y="2979"/>
                    <a:pt x="6290" y="2631"/>
                    <a:pt x="6971" y="2060"/>
                  </a:cubicBezTo>
                  <a:cubicBezTo>
                    <a:pt x="7289" y="2973"/>
                    <a:pt x="8181" y="3831"/>
                    <a:pt x="10412" y="3831"/>
                  </a:cubicBezTo>
                  <a:cubicBezTo>
                    <a:pt x="10853" y="3831"/>
                    <a:pt x="11347" y="3797"/>
                    <a:pt x="11898" y="3724"/>
                  </a:cubicBezTo>
                  <a:cubicBezTo>
                    <a:pt x="15400" y="3280"/>
                    <a:pt x="17237" y="1839"/>
                    <a:pt x="18172" y="587"/>
                  </a:cubicBezTo>
                  <a:lnTo>
                    <a:pt x="18267" y="587"/>
                  </a:lnTo>
                  <a:cubicBezTo>
                    <a:pt x="18172" y="682"/>
                    <a:pt x="18077" y="777"/>
                    <a:pt x="17998" y="888"/>
                  </a:cubicBezTo>
                  <a:cubicBezTo>
                    <a:pt x="17538" y="1633"/>
                    <a:pt x="17649" y="2615"/>
                    <a:pt x="18267" y="3233"/>
                  </a:cubicBezTo>
                  <a:cubicBezTo>
                    <a:pt x="18521" y="3470"/>
                    <a:pt x="18853" y="3613"/>
                    <a:pt x="19218" y="3629"/>
                  </a:cubicBezTo>
                  <a:lnTo>
                    <a:pt x="19360" y="3629"/>
                  </a:lnTo>
                  <a:cubicBezTo>
                    <a:pt x="19566" y="3597"/>
                    <a:pt x="19772" y="3518"/>
                    <a:pt x="19946" y="3407"/>
                  </a:cubicBezTo>
                  <a:cubicBezTo>
                    <a:pt x="20691" y="3233"/>
                    <a:pt x="21420" y="2963"/>
                    <a:pt x="22085" y="2615"/>
                  </a:cubicBezTo>
                  <a:cubicBezTo>
                    <a:pt x="22244" y="2694"/>
                    <a:pt x="22418" y="2742"/>
                    <a:pt x="22592" y="2742"/>
                  </a:cubicBezTo>
                  <a:lnTo>
                    <a:pt x="22719" y="2742"/>
                  </a:lnTo>
                  <a:cubicBezTo>
                    <a:pt x="22909" y="2710"/>
                    <a:pt x="23083" y="2647"/>
                    <a:pt x="23242" y="2520"/>
                  </a:cubicBezTo>
                  <a:cubicBezTo>
                    <a:pt x="24002" y="2346"/>
                    <a:pt x="25650" y="1839"/>
                    <a:pt x="25586" y="936"/>
                  </a:cubicBezTo>
                  <a:cubicBezTo>
                    <a:pt x="25571" y="904"/>
                    <a:pt x="25571" y="856"/>
                    <a:pt x="25555" y="809"/>
                  </a:cubicBezTo>
                  <a:cubicBezTo>
                    <a:pt x="25555" y="809"/>
                    <a:pt x="25555" y="809"/>
                    <a:pt x="25555" y="793"/>
                  </a:cubicBezTo>
                  <a:cubicBezTo>
                    <a:pt x="25539" y="761"/>
                    <a:pt x="25507" y="730"/>
                    <a:pt x="25491" y="682"/>
                  </a:cubicBezTo>
                  <a:lnTo>
                    <a:pt x="25475" y="666"/>
                  </a:lnTo>
                  <a:cubicBezTo>
                    <a:pt x="25444" y="635"/>
                    <a:pt x="25412" y="603"/>
                    <a:pt x="25380" y="571"/>
                  </a:cubicBezTo>
                  <a:lnTo>
                    <a:pt x="25349" y="540"/>
                  </a:lnTo>
                  <a:cubicBezTo>
                    <a:pt x="25317" y="508"/>
                    <a:pt x="25285" y="476"/>
                    <a:pt x="25238" y="460"/>
                  </a:cubicBezTo>
                  <a:lnTo>
                    <a:pt x="25206" y="429"/>
                  </a:lnTo>
                  <a:lnTo>
                    <a:pt x="25174" y="413"/>
                  </a:lnTo>
                  <a:lnTo>
                    <a:pt x="539" y="1"/>
                  </a:lnTo>
                  <a:close/>
                </a:path>
              </a:pathLst>
            </a:custGeom>
            <a:solidFill>
              <a:srgbClr val="FBB442">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5"/>
          <p:cNvSpPr txBox="1"/>
          <p:nvPr>
            <p:ph type="title"/>
          </p:nvPr>
        </p:nvSpPr>
        <p:spPr>
          <a:xfrm>
            <a:off x="2481500" y="2345921"/>
            <a:ext cx="51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790" name="Google Shape;790;p55"/>
          <p:cNvGrpSpPr/>
          <p:nvPr/>
        </p:nvGrpSpPr>
        <p:grpSpPr>
          <a:xfrm flipH="1">
            <a:off x="-314903" y="359292"/>
            <a:ext cx="4050575" cy="834246"/>
            <a:chOff x="4417385" y="1021267"/>
            <a:chExt cx="4050575" cy="834246"/>
          </a:xfrm>
        </p:grpSpPr>
        <p:sp>
          <p:nvSpPr>
            <p:cNvPr id="791" name="Google Shape;791;p55"/>
            <p:cNvSpPr/>
            <p:nvPr/>
          </p:nvSpPr>
          <p:spPr>
            <a:xfrm>
              <a:off x="5093910" y="1476992"/>
              <a:ext cx="318663" cy="239251"/>
            </a:xfrm>
            <a:custGeom>
              <a:rect b="b" l="l" r="r" t="t"/>
              <a:pathLst>
                <a:path extrusionOk="0" h="2594" w="3455">
                  <a:moveTo>
                    <a:pt x="1189" y="0"/>
                  </a:moveTo>
                  <a:cubicBezTo>
                    <a:pt x="781" y="0"/>
                    <a:pt x="368" y="53"/>
                    <a:pt x="1" y="170"/>
                  </a:cubicBezTo>
                  <a:lnTo>
                    <a:pt x="651" y="2594"/>
                  </a:lnTo>
                  <a:cubicBezTo>
                    <a:pt x="651" y="2594"/>
                    <a:pt x="3455" y="2103"/>
                    <a:pt x="3360" y="930"/>
                  </a:cubicBezTo>
                  <a:cubicBezTo>
                    <a:pt x="3325" y="377"/>
                    <a:pt x="2277" y="0"/>
                    <a:pt x="1189" y="0"/>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5117337" y="1513054"/>
              <a:ext cx="295236" cy="203188"/>
            </a:xfrm>
            <a:custGeom>
              <a:rect b="b" l="l" r="r" t="t"/>
              <a:pathLst>
                <a:path extrusionOk="0" h="2203" w="3201">
                  <a:moveTo>
                    <a:pt x="2694" y="1"/>
                  </a:moveTo>
                  <a:cubicBezTo>
                    <a:pt x="1981" y="471"/>
                    <a:pt x="1141" y="723"/>
                    <a:pt x="288" y="723"/>
                  </a:cubicBezTo>
                  <a:cubicBezTo>
                    <a:pt x="192" y="723"/>
                    <a:pt x="96" y="720"/>
                    <a:pt x="0" y="714"/>
                  </a:cubicBezTo>
                  <a:lnTo>
                    <a:pt x="0" y="714"/>
                  </a:lnTo>
                  <a:lnTo>
                    <a:pt x="397" y="2203"/>
                  </a:lnTo>
                  <a:cubicBezTo>
                    <a:pt x="397" y="2203"/>
                    <a:pt x="3201" y="1712"/>
                    <a:pt x="3106" y="539"/>
                  </a:cubicBezTo>
                  <a:cubicBezTo>
                    <a:pt x="3074" y="302"/>
                    <a:pt x="2915" y="96"/>
                    <a:pt x="2694" y="1"/>
                  </a:cubicBezTo>
                  <a:close/>
                </a:path>
              </a:pathLst>
            </a:custGeom>
            <a:solidFill>
              <a:srgbClr val="95B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5019478" y="1487506"/>
              <a:ext cx="213426" cy="233902"/>
            </a:xfrm>
            <a:custGeom>
              <a:rect b="b" l="l" r="r" t="t"/>
              <a:pathLst>
                <a:path extrusionOk="0" h="2536" w="2314">
                  <a:moveTo>
                    <a:pt x="1135" y="1"/>
                  </a:moveTo>
                  <a:cubicBezTo>
                    <a:pt x="1095" y="1"/>
                    <a:pt x="1055" y="3"/>
                    <a:pt x="1014" y="8"/>
                  </a:cubicBezTo>
                  <a:cubicBezTo>
                    <a:pt x="428" y="88"/>
                    <a:pt x="0" y="706"/>
                    <a:pt x="79" y="1403"/>
                  </a:cubicBezTo>
                  <a:cubicBezTo>
                    <a:pt x="153" y="2038"/>
                    <a:pt x="640" y="2535"/>
                    <a:pt x="1181" y="2535"/>
                  </a:cubicBezTo>
                  <a:cubicBezTo>
                    <a:pt x="1220" y="2535"/>
                    <a:pt x="1260" y="2533"/>
                    <a:pt x="1299" y="2527"/>
                  </a:cubicBezTo>
                  <a:cubicBezTo>
                    <a:pt x="1901" y="2448"/>
                    <a:pt x="2313" y="1830"/>
                    <a:pt x="2234" y="1149"/>
                  </a:cubicBezTo>
                  <a:cubicBezTo>
                    <a:pt x="2175" y="499"/>
                    <a:pt x="1688" y="1"/>
                    <a:pt x="1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5010624" y="1478744"/>
              <a:ext cx="232426" cy="250688"/>
            </a:xfrm>
            <a:custGeom>
              <a:rect b="b" l="l" r="r" t="t"/>
              <a:pathLst>
                <a:path extrusionOk="0" h="2718" w="2520">
                  <a:moveTo>
                    <a:pt x="1221" y="199"/>
                  </a:moveTo>
                  <a:cubicBezTo>
                    <a:pt x="1728" y="199"/>
                    <a:pt x="2171" y="642"/>
                    <a:pt x="2235" y="1244"/>
                  </a:cubicBezTo>
                  <a:cubicBezTo>
                    <a:pt x="2298" y="1878"/>
                    <a:pt x="1918" y="2448"/>
                    <a:pt x="1379" y="2512"/>
                  </a:cubicBezTo>
                  <a:cubicBezTo>
                    <a:pt x="1347" y="2515"/>
                    <a:pt x="1315" y="2517"/>
                    <a:pt x="1283" y="2517"/>
                  </a:cubicBezTo>
                  <a:cubicBezTo>
                    <a:pt x="783" y="2517"/>
                    <a:pt x="345" y="2062"/>
                    <a:pt x="270" y="1466"/>
                  </a:cubicBezTo>
                  <a:cubicBezTo>
                    <a:pt x="207" y="832"/>
                    <a:pt x="587" y="262"/>
                    <a:pt x="1126" y="199"/>
                  </a:cubicBezTo>
                  <a:close/>
                  <a:moveTo>
                    <a:pt x="1218" y="1"/>
                  </a:moveTo>
                  <a:cubicBezTo>
                    <a:pt x="1177" y="1"/>
                    <a:pt x="1136" y="3"/>
                    <a:pt x="1094" y="8"/>
                  </a:cubicBezTo>
                  <a:cubicBezTo>
                    <a:pt x="445" y="72"/>
                    <a:pt x="1" y="753"/>
                    <a:pt x="80" y="1498"/>
                  </a:cubicBezTo>
                  <a:cubicBezTo>
                    <a:pt x="159" y="2195"/>
                    <a:pt x="698" y="2717"/>
                    <a:pt x="1284" y="2717"/>
                  </a:cubicBezTo>
                  <a:lnTo>
                    <a:pt x="1411" y="2717"/>
                  </a:lnTo>
                  <a:cubicBezTo>
                    <a:pt x="2060" y="2638"/>
                    <a:pt x="2520" y="1973"/>
                    <a:pt x="2425" y="1228"/>
                  </a:cubicBezTo>
                  <a:cubicBezTo>
                    <a:pt x="2351" y="531"/>
                    <a:pt x="1818" y="1"/>
                    <a:pt x="1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5310195" y="1493962"/>
              <a:ext cx="401949" cy="302707"/>
            </a:xfrm>
            <a:custGeom>
              <a:rect b="b" l="l" r="r" t="t"/>
              <a:pathLst>
                <a:path extrusionOk="0" h="3282" w="4358">
                  <a:moveTo>
                    <a:pt x="1521" y="0"/>
                  </a:moveTo>
                  <a:cubicBezTo>
                    <a:pt x="999" y="0"/>
                    <a:pt x="470" y="70"/>
                    <a:pt x="1" y="224"/>
                  </a:cubicBezTo>
                  <a:lnTo>
                    <a:pt x="824" y="3281"/>
                  </a:lnTo>
                  <a:cubicBezTo>
                    <a:pt x="824" y="3281"/>
                    <a:pt x="4357" y="2663"/>
                    <a:pt x="4246" y="1174"/>
                  </a:cubicBezTo>
                  <a:cubicBezTo>
                    <a:pt x="4189" y="475"/>
                    <a:pt x="2881" y="0"/>
                    <a:pt x="1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5339433" y="1539341"/>
              <a:ext cx="372712" cy="257329"/>
            </a:xfrm>
            <a:custGeom>
              <a:rect b="b" l="l" r="r" t="t"/>
              <a:pathLst>
                <a:path extrusionOk="0" h="2790" w="4041">
                  <a:moveTo>
                    <a:pt x="3407" y="1"/>
                  </a:moveTo>
                  <a:cubicBezTo>
                    <a:pt x="2322" y="764"/>
                    <a:pt x="1112" y="916"/>
                    <a:pt x="362" y="916"/>
                  </a:cubicBezTo>
                  <a:cubicBezTo>
                    <a:pt x="225" y="916"/>
                    <a:pt x="103" y="911"/>
                    <a:pt x="1" y="904"/>
                  </a:cubicBezTo>
                  <a:lnTo>
                    <a:pt x="1" y="904"/>
                  </a:lnTo>
                  <a:lnTo>
                    <a:pt x="507" y="2789"/>
                  </a:lnTo>
                  <a:cubicBezTo>
                    <a:pt x="507" y="2789"/>
                    <a:pt x="4040" y="2171"/>
                    <a:pt x="3929" y="682"/>
                  </a:cubicBezTo>
                  <a:cubicBezTo>
                    <a:pt x="3914" y="413"/>
                    <a:pt x="3708" y="191"/>
                    <a:pt x="3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5216672" y="1508074"/>
              <a:ext cx="268950" cy="293576"/>
            </a:xfrm>
            <a:custGeom>
              <a:rect b="b" l="l" r="r" t="t"/>
              <a:pathLst>
                <a:path extrusionOk="0" h="3183" w="2916">
                  <a:moveTo>
                    <a:pt x="1412" y="1"/>
                  </a:moveTo>
                  <a:cubicBezTo>
                    <a:pt x="1370" y="1"/>
                    <a:pt x="1327" y="3"/>
                    <a:pt x="1284" y="7"/>
                  </a:cubicBezTo>
                  <a:cubicBezTo>
                    <a:pt x="524" y="86"/>
                    <a:pt x="1" y="863"/>
                    <a:pt x="96" y="1750"/>
                  </a:cubicBezTo>
                  <a:cubicBezTo>
                    <a:pt x="185" y="2572"/>
                    <a:pt x="797" y="3182"/>
                    <a:pt x="1504" y="3182"/>
                  </a:cubicBezTo>
                  <a:cubicBezTo>
                    <a:pt x="1547" y="3182"/>
                    <a:pt x="1589" y="3180"/>
                    <a:pt x="1633" y="3176"/>
                  </a:cubicBezTo>
                  <a:cubicBezTo>
                    <a:pt x="2393" y="3081"/>
                    <a:pt x="2916" y="2304"/>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5199147" y="1497928"/>
              <a:ext cx="292377" cy="311838"/>
            </a:xfrm>
            <a:custGeom>
              <a:rect b="b" l="l" r="r" t="t"/>
              <a:pathLst>
                <a:path extrusionOk="0" h="3381" w="3170">
                  <a:moveTo>
                    <a:pt x="1601" y="212"/>
                  </a:moveTo>
                  <a:cubicBezTo>
                    <a:pt x="2250" y="212"/>
                    <a:pt x="2821" y="783"/>
                    <a:pt x="2916" y="1559"/>
                  </a:cubicBezTo>
                  <a:cubicBezTo>
                    <a:pt x="2963" y="1939"/>
                    <a:pt x="2884" y="2335"/>
                    <a:pt x="2662" y="2652"/>
                  </a:cubicBezTo>
                  <a:cubicBezTo>
                    <a:pt x="2447" y="3010"/>
                    <a:pt x="2071" y="3196"/>
                    <a:pt x="1693" y="3196"/>
                  </a:cubicBezTo>
                  <a:cubicBezTo>
                    <a:pt x="1401" y="3196"/>
                    <a:pt x="1108" y="3086"/>
                    <a:pt x="888" y="2858"/>
                  </a:cubicBezTo>
                  <a:cubicBezTo>
                    <a:pt x="317" y="2288"/>
                    <a:pt x="222" y="1416"/>
                    <a:pt x="650" y="751"/>
                  </a:cubicBezTo>
                  <a:cubicBezTo>
                    <a:pt x="840" y="450"/>
                    <a:pt x="1141" y="260"/>
                    <a:pt x="1490" y="212"/>
                  </a:cubicBezTo>
                  <a:close/>
                  <a:moveTo>
                    <a:pt x="1586" y="0"/>
                  </a:moveTo>
                  <a:cubicBezTo>
                    <a:pt x="1544" y="0"/>
                    <a:pt x="1501" y="2"/>
                    <a:pt x="1458" y="6"/>
                  </a:cubicBezTo>
                  <a:cubicBezTo>
                    <a:pt x="1062" y="70"/>
                    <a:pt x="698" y="292"/>
                    <a:pt x="476" y="624"/>
                  </a:cubicBezTo>
                  <a:cubicBezTo>
                    <a:pt x="1" y="1385"/>
                    <a:pt x="112" y="2367"/>
                    <a:pt x="745" y="2985"/>
                  </a:cubicBezTo>
                  <a:cubicBezTo>
                    <a:pt x="999" y="3238"/>
                    <a:pt x="1347" y="3381"/>
                    <a:pt x="1696" y="3381"/>
                  </a:cubicBezTo>
                  <a:cubicBezTo>
                    <a:pt x="1743" y="3381"/>
                    <a:pt x="1807" y="3381"/>
                    <a:pt x="1838" y="3365"/>
                  </a:cubicBezTo>
                  <a:cubicBezTo>
                    <a:pt x="2250" y="3317"/>
                    <a:pt x="2599" y="3096"/>
                    <a:pt x="2821" y="2763"/>
                  </a:cubicBezTo>
                  <a:cubicBezTo>
                    <a:pt x="3058" y="2399"/>
                    <a:pt x="3169" y="1955"/>
                    <a:pt x="3106" y="1527"/>
                  </a:cubicBezTo>
                  <a:cubicBezTo>
                    <a:pt x="3016" y="657"/>
                    <a:pt x="2343"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4417385" y="1437055"/>
              <a:ext cx="1280095" cy="103854"/>
            </a:xfrm>
            <a:custGeom>
              <a:rect b="b" l="l" r="r" t="t"/>
              <a:pathLst>
                <a:path extrusionOk="0" h="1126" w="13879">
                  <a:moveTo>
                    <a:pt x="1" y="1"/>
                  </a:moveTo>
                  <a:lnTo>
                    <a:pt x="1015" y="286"/>
                  </a:lnTo>
                  <a:lnTo>
                    <a:pt x="13641" y="1126"/>
                  </a:lnTo>
                  <a:lnTo>
                    <a:pt x="13879" y="14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4417385" y="1423958"/>
              <a:ext cx="1280095" cy="71665"/>
            </a:xfrm>
            <a:custGeom>
              <a:rect b="b" l="l" r="r" t="t"/>
              <a:pathLst>
                <a:path extrusionOk="0" h="777" w="13879">
                  <a:moveTo>
                    <a:pt x="951" y="0"/>
                  </a:moveTo>
                  <a:lnTo>
                    <a:pt x="1" y="143"/>
                  </a:lnTo>
                  <a:lnTo>
                    <a:pt x="13673" y="777"/>
                  </a:lnTo>
                  <a:lnTo>
                    <a:pt x="13879" y="286"/>
                  </a:lnTo>
                  <a:lnTo>
                    <a:pt x="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6765532" y="1331910"/>
              <a:ext cx="96567" cy="58475"/>
            </a:xfrm>
            <a:custGeom>
              <a:rect b="b" l="l" r="r" t="t"/>
              <a:pathLst>
                <a:path extrusionOk="0" h="634" w="1047">
                  <a:moveTo>
                    <a:pt x="1046" y="0"/>
                  </a:moveTo>
                  <a:lnTo>
                    <a:pt x="1" y="80"/>
                  </a:lnTo>
                  <a:lnTo>
                    <a:pt x="96" y="634"/>
                  </a:lnTo>
                  <a:cubicBezTo>
                    <a:pt x="967" y="333"/>
                    <a:pt x="1046" y="0"/>
                    <a:pt x="1046" y="0"/>
                  </a:cubicBezTo>
                  <a:close/>
                </a:path>
              </a:pathLst>
            </a:custGeom>
            <a:solidFill>
              <a:srgbClr val="E8ED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6767008" y="1343623"/>
              <a:ext cx="11806" cy="29238"/>
            </a:xfrm>
            <a:custGeom>
              <a:rect b="b" l="l" r="r" t="t"/>
              <a:pathLst>
                <a:path extrusionOk="0" h="317" w="128">
                  <a:moveTo>
                    <a:pt x="127" y="317"/>
                  </a:moveTo>
                  <a:lnTo>
                    <a:pt x="1" y="0"/>
                  </a:lnTo>
                </a:path>
              </a:pathLst>
            </a:custGeom>
            <a:solidFill>
              <a:srgbClr val="282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5646291" y="1315861"/>
              <a:ext cx="1133999" cy="413478"/>
            </a:xfrm>
            <a:custGeom>
              <a:rect b="b" l="l" r="r" t="t"/>
              <a:pathLst>
                <a:path extrusionOk="0" h="4483" w="12295">
                  <a:moveTo>
                    <a:pt x="3343" y="0"/>
                  </a:moveTo>
                  <a:cubicBezTo>
                    <a:pt x="3343" y="0"/>
                    <a:pt x="935" y="491"/>
                    <a:pt x="111" y="1933"/>
                  </a:cubicBezTo>
                  <a:cubicBezTo>
                    <a:pt x="64" y="2091"/>
                    <a:pt x="32" y="2250"/>
                    <a:pt x="0" y="2408"/>
                  </a:cubicBezTo>
                  <a:cubicBezTo>
                    <a:pt x="0" y="2408"/>
                    <a:pt x="539" y="1600"/>
                    <a:pt x="903" y="1505"/>
                  </a:cubicBezTo>
                  <a:lnTo>
                    <a:pt x="903" y="1505"/>
                  </a:lnTo>
                  <a:cubicBezTo>
                    <a:pt x="903" y="1505"/>
                    <a:pt x="507" y="4341"/>
                    <a:pt x="3518" y="4468"/>
                  </a:cubicBezTo>
                  <a:cubicBezTo>
                    <a:pt x="3724" y="4477"/>
                    <a:pt x="3919" y="4482"/>
                    <a:pt x="4104" y="4482"/>
                  </a:cubicBezTo>
                  <a:cubicBezTo>
                    <a:pt x="6624" y="4482"/>
                    <a:pt x="7250" y="3609"/>
                    <a:pt x="7161" y="2709"/>
                  </a:cubicBezTo>
                  <a:lnTo>
                    <a:pt x="11676" y="2060"/>
                  </a:lnTo>
                  <a:cubicBezTo>
                    <a:pt x="11962" y="1616"/>
                    <a:pt x="12168" y="1125"/>
                    <a:pt x="12278" y="618"/>
                  </a:cubicBezTo>
                  <a:cubicBezTo>
                    <a:pt x="12294" y="475"/>
                    <a:pt x="12247" y="349"/>
                    <a:pt x="12152" y="254"/>
                  </a:cubicBezTo>
                  <a:lnTo>
                    <a:pt x="33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5630150" y="1456055"/>
              <a:ext cx="1093140" cy="399459"/>
            </a:xfrm>
            <a:custGeom>
              <a:rect b="b" l="l" r="r" t="t"/>
              <a:pathLst>
                <a:path extrusionOk="0" h="4331" w="11852">
                  <a:moveTo>
                    <a:pt x="1094" y="1"/>
                  </a:moveTo>
                  <a:lnTo>
                    <a:pt x="1094" y="1"/>
                  </a:lnTo>
                  <a:cubicBezTo>
                    <a:pt x="714" y="80"/>
                    <a:pt x="175" y="888"/>
                    <a:pt x="175" y="888"/>
                  </a:cubicBezTo>
                  <a:cubicBezTo>
                    <a:pt x="5" y="1926"/>
                    <a:pt x="0" y="4330"/>
                    <a:pt x="3771" y="4330"/>
                  </a:cubicBezTo>
                  <a:cubicBezTo>
                    <a:pt x="4201" y="4330"/>
                    <a:pt x="4680" y="4299"/>
                    <a:pt x="5213" y="4231"/>
                  </a:cubicBezTo>
                  <a:cubicBezTo>
                    <a:pt x="9222" y="3708"/>
                    <a:pt x="11043" y="1886"/>
                    <a:pt x="11851" y="555"/>
                  </a:cubicBezTo>
                  <a:lnTo>
                    <a:pt x="11851" y="555"/>
                  </a:lnTo>
                  <a:lnTo>
                    <a:pt x="7336" y="1205"/>
                  </a:lnTo>
                  <a:cubicBezTo>
                    <a:pt x="7425" y="2105"/>
                    <a:pt x="6799" y="2978"/>
                    <a:pt x="4279" y="2978"/>
                  </a:cubicBezTo>
                  <a:cubicBezTo>
                    <a:pt x="4094" y="2978"/>
                    <a:pt x="3899" y="2973"/>
                    <a:pt x="3693" y="2963"/>
                  </a:cubicBezTo>
                  <a:cubicBezTo>
                    <a:pt x="698" y="2821"/>
                    <a:pt x="1094"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6648673" y="1021271"/>
              <a:ext cx="150616" cy="318018"/>
            </a:xfrm>
            <a:custGeom>
              <a:rect b="b" l="l" r="r" t="t"/>
              <a:pathLst>
                <a:path extrusionOk="0" h="3448" w="1633">
                  <a:moveTo>
                    <a:pt x="1135" y="1"/>
                  </a:moveTo>
                  <a:cubicBezTo>
                    <a:pt x="1004" y="1"/>
                    <a:pt x="967" y="168"/>
                    <a:pt x="967" y="168"/>
                  </a:cubicBezTo>
                  <a:lnTo>
                    <a:pt x="0" y="3416"/>
                  </a:lnTo>
                  <a:lnTo>
                    <a:pt x="1268" y="3448"/>
                  </a:lnTo>
                  <a:lnTo>
                    <a:pt x="1521" y="944"/>
                  </a:lnTo>
                  <a:cubicBezTo>
                    <a:pt x="1632" y="406"/>
                    <a:pt x="1601" y="358"/>
                    <a:pt x="1490" y="231"/>
                  </a:cubicBezTo>
                  <a:cubicBezTo>
                    <a:pt x="1442" y="184"/>
                    <a:pt x="1284" y="57"/>
                    <a:pt x="1284" y="57"/>
                  </a:cubicBezTo>
                  <a:cubicBezTo>
                    <a:pt x="1224" y="16"/>
                    <a:pt x="1175"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55"/>
            <p:cNvGrpSpPr/>
            <p:nvPr/>
          </p:nvGrpSpPr>
          <p:grpSpPr>
            <a:xfrm>
              <a:off x="6137244" y="1410492"/>
              <a:ext cx="539283" cy="60320"/>
              <a:chOff x="6137244" y="1410492"/>
              <a:chExt cx="539283" cy="60320"/>
            </a:xfrm>
          </p:grpSpPr>
          <p:sp>
            <p:nvSpPr>
              <p:cNvPr id="807" name="Google Shape;807;p55"/>
              <p:cNvSpPr/>
              <p:nvPr/>
            </p:nvSpPr>
            <p:spPr>
              <a:xfrm>
                <a:off x="6137244" y="1410492"/>
                <a:ext cx="19092" cy="53034"/>
              </a:xfrm>
              <a:custGeom>
                <a:rect b="b" l="l" r="r" t="t"/>
                <a:pathLst>
                  <a:path extrusionOk="0" h="575" w="207">
                    <a:moveTo>
                      <a:pt x="77" y="1"/>
                    </a:moveTo>
                    <a:cubicBezTo>
                      <a:pt x="36" y="1"/>
                      <a:pt x="1" y="44"/>
                      <a:pt x="1" y="99"/>
                    </a:cubicBezTo>
                    <a:lnTo>
                      <a:pt x="1" y="479"/>
                    </a:lnTo>
                    <a:cubicBezTo>
                      <a:pt x="1" y="527"/>
                      <a:pt x="48" y="574"/>
                      <a:pt x="96" y="574"/>
                    </a:cubicBezTo>
                    <a:cubicBezTo>
                      <a:pt x="159" y="574"/>
                      <a:pt x="207" y="527"/>
                      <a:pt x="207" y="479"/>
                    </a:cubicBezTo>
                    <a:lnTo>
                      <a:pt x="207" y="99"/>
                    </a:lnTo>
                    <a:cubicBezTo>
                      <a:pt x="207" y="44"/>
                      <a:pt x="171" y="1"/>
                      <a:pt x="120" y="1"/>
                    </a:cubicBezTo>
                    <a:cubicBezTo>
                      <a:pt x="112" y="1"/>
                      <a:pt x="104" y="2"/>
                      <a:pt x="96" y="4"/>
                    </a:cubicBezTo>
                    <a:cubicBezTo>
                      <a:pt x="89" y="2"/>
                      <a:pt x="83" y="1"/>
                      <a:pt x="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6169433" y="1410769"/>
                <a:ext cx="19092" cy="54140"/>
              </a:xfrm>
              <a:custGeom>
                <a:rect b="b" l="l" r="r" t="t"/>
                <a:pathLst>
                  <a:path extrusionOk="0" h="587" w="207">
                    <a:moveTo>
                      <a:pt x="111" y="1"/>
                    </a:moveTo>
                    <a:cubicBezTo>
                      <a:pt x="48" y="1"/>
                      <a:pt x="0" y="48"/>
                      <a:pt x="0" y="112"/>
                    </a:cubicBezTo>
                    <a:lnTo>
                      <a:pt x="0" y="492"/>
                    </a:lnTo>
                    <a:cubicBezTo>
                      <a:pt x="0" y="539"/>
                      <a:pt x="48" y="587"/>
                      <a:pt x="111" y="587"/>
                    </a:cubicBezTo>
                    <a:cubicBezTo>
                      <a:pt x="159" y="587"/>
                      <a:pt x="206" y="539"/>
                      <a:pt x="206" y="492"/>
                    </a:cubicBezTo>
                    <a:lnTo>
                      <a:pt x="206" y="112"/>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6201530" y="1410769"/>
                <a:ext cx="19092" cy="54140"/>
              </a:xfrm>
              <a:custGeom>
                <a:rect b="b" l="l" r="r" t="t"/>
                <a:pathLst>
                  <a:path extrusionOk="0" h="587" w="207">
                    <a:moveTo>
                      <a:pt x="112" y="1"/>
                    </a:moveTo>
                    <a:cubicBezTo>
                      <a:pt x="48" y="1"/>
                      <a:pt x="1" y="48"/>
                      <a:pt x="16" y="112"/>
                    </a:cubicBezTo>
                    <a:lnTo>
                      <a:pt x="16" y="492"/>
                    </a:lnTo>
                    <a:cubicBezTo>
                      <a:pt x="1" y="539"/>
                      <a:pt x="48" y="587"/>
                      <a:pt x="112" y="587"/>
                    </a:cubicBezTo>
                    <a:cubicBezTo>
                      <a:pt x="159" y="587"/>
                      <a:pt x="207" y="539"/>
                      <a:pt x="207" y="492"/>
                    </a:cubicBezTo>
                    <a:lnTo>
                      <a:pt x="207" y="112"/>
                    </a:lnTo>
                    <a:cubicBezTo>
                      <a:pt x="207" y="48"/>
                      <a:pt x="159"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6235195" y="1410769"/>
                <a:ext cx="19000" cy="54140"/>
              </a:xfrm>
              <a:custGeom>
                <a:rect b="b" l="l" r="r" t="t"/>
                <a:pathLst>
                  <a:path extrusionOk="0" h="587" w="206">
                    <a:moveTo>
                      <a:pt x="95" y="1"/>
                    </a:moveTo>
                    <a:cubicBezTo>
                      <a:pt x="32" y="1"/>
                      <a:pt x="0" y="48"/>
                      <a:pt x="0" y="112"/>
                    </a:cubicBezTo>
                    <a:lnTo>
                      <a:pt x="0" y="492"/>
                    </a:lnTo>
                    <a:cubicBezTo>
                      <a:pt x="0" y="539"/>
                      <a:pt x="48" y="587"/>
                      <a:pt x="95" y="587"/>
                    </a:cubicBezTo>
                    <a:cubicBezTo>
                      <a:pt x="158" y="587"/>
                      <a:pt x="190" y="539"/>
                      <a:pt x="190" y="492"/>
                    </a:cubicBezTo>
                    <a:lnTo>
                      <a:pt x="206" y="112"/>
                    </a:lnTo>
                    <a:cubicBezTo>
                      <a:pt x="190" y="48"/>
                      <a:pt x="143" y="1"/>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6267292" y="1410769"/>
                <a:ext cx="19092" cy="54140"/>
              </a:xfrm>
              <a:custGeom>
                <a:rect b="b" l="l" r="r" t="t"/>
                <a:pathLst>
                  <a:path extrusionOk="0" h="587" w="207">
                    <a:moveTo>
                      <a:pt x="96" y="1"/>
                    </a:moveTo>
                    <a:cubicBezTo>
                      <a:pt x="48" y="1"/>
                      <a:pt x="1" y="48"/>
                      <a:pt x="1" y="112"/>
                    </a:cubicBezTo>
                    <a:lnTo>
                      <a:pt x="1" y="492"/>
                    </a:lnTo>
                    <a:cubicBezTo>
                      <a:pt x="1" y="539"/>
                      <a:pt x="48" y="587"/>
                      <a:pt x="96" y="587"/>
                    </a:cubicBezTo>
                    <a:cubicBezTo>
                      <a:pt x="159" y="587"/>
                      <a:pt x="207" y="539"/>
                      <a:pt x="207" y="492"/>
                    </a:cubicBezTo>
                    <a:lnTo>
                      <a:pt x="207" y="112"/>
                    </a:lnTo>
                    <a:cubicBezTo>
                      <a:pt x="207"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6299481" y="1412244"/>
                <a:ext cx="19092" cy="53034"/>
              </a:xfrm>
              <a:custGeom>
                <a:rect b="b" l="l" r="r" t="t"/>
                <a:pathLst>
                  <a:path extrusionOk="0" h="575" w="207">
                    <a:moveTo>
                      <a:pt x="111" y="1"/>
                    </a:moveTo>
                    <a:cubicBezTo>
                      <a:pt x="48" y="1"/>
                      <a:pt x="0" y="48"/>
                      <a:pt x="0" y="96"/>
                    </a:cubicBezTo>
                    <a:lnTo>
                      <a:pt x="0" y="476"/>
                    </a:lnTo>
                    <a:cubicBezTo>
                      <a:pt x="0" y="531"/>
                      <a:pt x="36" y="574"/>
                      <a:pt x="87" y="574"/>
                    </a:cubicBezTo>
                    <a:cubicBezTo>
                      <a:pt x="95" y="574"/>
                      <a:pt x="103" y="573"/>
                      <a:pt x="111" y="571"/>
                    </a:cubicBezTo>
                    <a:cubicBezTo>
                      <a:pt x="117" y="573"/>
                      <a:pt x="123" y="574"/>
                      <a:pt x="130" y="574"/>
                    </a:cubicBezTo>
                    <a:cubicBezTo>
                      <a:pt x="170" y="574"/>
                      <a:pt x="206" y="531"/>
                      <a:pt x="206" y="476"/>
                    </a:cubicBezTo>
                    <a:lnTo>
                      <a:pt x="206" y="96"/>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6333054" y="1412244"/>
                <a:ext cx="19092" cy="54140"/>
              </a:xfrm>
              <a:custGeom>
                <a:rect b="b" l="l" r="r" t="t"/>
                <a:pathLst>
                  <a:path extrusionOk="0" h="587" w="207">
                    <a:moveTo>
                      <a:pt x="96" y="1"/>
                    </a:moveTo>
                    <a:cubicBezTo>
                      <a:pt x="48" y="1"/>
                      <a:pt x="0" y="48"/>
                      <a:pt x="0" y="112"/>
                    </a:cubicBezTo>
                    <a:lnTo>
                      <a:pt x="0" y="492"/>
                    </a:lnTo>
                    <a:cubicBezTo>
                      <a:pt x="0" y="539"/>
                      <a:pt x="48" y="587"/>
                      <a:pt x="96" y="587"/>
                    </a:cubicBezTo>
                    <a:cubicBezTo>
                      <a:pt x="159" y="587"/>
                      <a:pt x="206" y="539"/>
                      <a:pt x="206" y="476"/>
                    </a:cubicBezTo>
                    <a:lnTo>
                      <a:pt x="206" y="112"/>
                    </a:lnTo>
                    <a:cubicBezTo>
                      <a:pt x="191"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6365243" y="1413443"/>
                <a:ext cx="19000" cy="52941"/>
              </a:xfrm>
              <a:custGeom>
                <a:rect b="b" l="l" r="r" t="t"/>
                <a:pathLst>
                  <a:path extrusionOk="0" h="574" w="206">
                    <a:moveTo>
                      <a:pt x="118" y="0"/>
                    </a:moveTo>
                    <a:cubicBezTo>
                      <a:pt x="111" y="0"/>
                      <a:pt x="103" y="1"/>
                      <a:pt x="95" y="3"/>
                    </a:cubicBezTo>
                    <a:cubicBezTo>
                      <a:pt x="48" y="3"/>
                      <a:pt x="0" y="51"/>
                      <a:pt x="0" y="99"/>
                    </a:cubicBezTo>
                    <a:lnTo>
                      <a:pt x="0" y="479"/>
                    </a:lnTo>
                    <a:cubicBezTo>
                      <a:pt x="0" y="526"/>
                      <a:pt x="48" y="574"/>
                      <a:pt x="95" y="574"/>
                    </a:cubicBezTo>
                    <a:cubicBezTo>
                      <a:pt x="158" y="574"/>
                      <a:pt x="206" y="526"/>
                      <a:pt x="206" y="479"/>
                    </a:cubicBezTo>
                    <a:lnTo>
                      <a:pt x="206" y="99"/>
                    </a:lnTo>
                    <a:cubicBezTo>
                      <a:pt x="192" y="43"/>
                      <a:pt x="166"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6397340" y="1413720"/>
                <a:ext cx="19092" cy="52665"/>
              </a:xfrm>
              <a:custGeom>
                <a:rect b="b" l="l" r="r" t="t"/>
                <a:pathLst>
                  <a:path extrusionOk="0" h="571" w="207">
                    <a:moveTo>
                      <a:pt x="96" y="0"/>
                    </a:moveTo>
                    <a:cubicBezTo>
                      <a:pt x="48" y="0"/>
                      <a:pt x="1" y="48"/>
                      <a:pt x="1" y="96"/>
                    </a:cubicBezTo>
                    <a:lnTo>
                      <a:pt x="1" y="476"/>
                    </a:lnTo>
                    <a:cubicBezTo>
                      <a:pt x="1" y="539"/>
                      <a:pt x="48" y="571"/>
                      <a:pt x="111" y="571"/>
                    </a:cubicBezTo>
                    <a:cubicBezTo>
                      <a:pt x="159" y="571"/>
                      <a:pt x="206" y="539"/>
                      <a:pt x="206" y="476"/>
                    </a:cubicBezTo>
                    <a:lnTo>
                      <a:pt x="206" y="96"/>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6429529" y="1413720"/>
                <a:ext cx="19092" cy="54140"/>
              </a:xfrm>
              <a:custGeom>
                <a:rect b="b" l="l" r="r" t="t"/>
                <a:pathLst>
                  <a:path extrusionOk="0" h="587" w="207">
                    <a:moveTo>
                      <a:pt x="111" y="0"/>
                    </a:moveTo>
                    <a:cubicBezTo>
                      <a:pt x="48" y="0"/>
                      <a:pt x="0" y="48"/>
                      <a:pt x="0" y="111"/>
                    </a:cubicBezTo>
                    <a:lnTo>
                      <a:pt x="0" y="492"/>
                    </a:lnTo>
                    <a:cubicBezTo>
                      <a:pt x="0" y="539"/>
                      <a:pt x="48" y="587"/>
                      <a:pt x="111" y="587"/>
                    </a:cubicBezTo>
                    <a:cubicBezTo>
                      <a:pt x="159" y="587"/>
                      <a:pt x="206" y="539"/>
                      <a:pt x="206" y="476"/>
                    </a:cubicBezTo>
                    <a:lnTo>
                      <a:pt x="206" y="96"/>
                    </a:lnTo>
                    <a:cubicBezTo>
                      <a:pt x="206" y="48"/>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6461626" y="1413720"/>
                <a:ext cx="19092" cy="54140"/>
              </a:xfrm>
              <a:custGeom>
                <a:rect b="b" l="l" r="r" t="t"/>
                <a:pathLst>
                  <a:path extrusionOk="0" h="587" w="207">
                    <a:moveTo>
                      <a:pt x="112" y="0"/>
                    </a:moveTo>
                    <a:cubicBezTo>
                      <a:pt x="48" y="0"/>
                      <a:pt x="1" y="48"/>
                      <a:pt x="16" y="111"/>
                    </a:cubicBezTo>
                    <a:lnTo>
                      <a:pt x="16" y="492"/>
                    </a:lnTo>
                    <a:cubicBezTo>
                      <a:pt x="16" y="539"/>
                      <a:pt x="48" y="587"/>
                      <a:pt x="112" y="587"/>
                    </a:cubicBezTo>
                    <a:cubicBezTo>
                      <a:pt x="175" y="587"/>
                      <a:pt x="207" y="539"/>
                      <a:pt x="207" y="492"/>
                    </a:cubicBezTo>
                    <a:lnTo>
                      <a:pt x="207" y="111"/>
                    </a:lnTo>
                    <a:cubicBezTo>
                      <a:pt x="207" y="48"/>
                      <a:pt x="159"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6495198" y="1415196"/>
                <a:ext cx="19092" cy="52665"/>
              </a:xfrm>
              <a:custGeom>
                <a:rect b="b" l="l" r="r" t="t"/>
                <a:pathLst>
                  <a:path extrusionOk="0" h="571" w="207">
                    <a:moveTo>
                      <a:pt x="96" y="0"/>
                    </a:moveTo>
                    <a:cubicBezTo>
                      <a:pt x="33" y="0"/>
                      <a:pt x="1" y="48"/>
                      <a:pt x="1" y="95"/>
                    </a:cubicBezTo>
                    <a:lnTo>
                      <a:pt x="1" y="476"/>
                    </a:lnTo>
                    <a:cubicBezTo>
                      <a:pt x="1" y="539"/>
                      <a:pt x="49" y="571"/>
                      <a:pt x="96" y="571"/>
                    </a:cubicBezTo>
                    <a:cubicBezTo>
                      <a:pt x="159" y="571"/>
                      <a:pt x="207" y="523"/>
                      <a:pt x="207" y="476"/>
                    </a:cubicBezTo>
                    <a:lnTo>
                      <a:pt x="191" y="95"/>
                    </a:lnTo>
                    <a:cubicBezTo>
                      <a:pt x="191" y="32"/>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6527388" y="1415196"/>
                <a:ext cx="19092" cy="54140"/>
              </a:xfrm>
              <a:custGeom>
                <a:rect b="b" l="l" r="r" t="t"/>
                <a:pathLst>
                  <a:path extrusionOk="0" h="587" w="207">
                    <a:moveTo>
                      <a:pt x="96" y="0"/>
                    </a:moveTo>
                    <a:cubicBezTo>
                      <a:pt x="48" y="0"/>
                      <a:pt x="1" y="48"/>
                      <a:pt x="1" y="111"/>
                    </a:cubicBezTo>
                    <a:lnTo>
                      <a:pt x="1" y="476"/>
                    </a:lnTo>
                    <a:cubicBezTo>
                      <a:pt x="1" y="539"/>
                      <a:pt x="48" y="586"/>
                      <a:pt x="111" y="586"/>
                    </a:cubicBezTo>
                    <a:cubicBezTo>
                      <a:pt x="159" y="571"/>
                      <a:pt x="206" y="539"/>
                      <a:pt x="206" y="476"/>
                    </a:cubicBezTo>
                    <a:lnTo>
                      <a:pt x="206" y="95"/>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6559577" y="1415196"/>
                <a:ext cx="19092" cy="54140"/>
              </a:xfrm>
              <a:custGeom>
                <a:rect b="b" l="l" r="r" t="t"/>
                <a:pathLst>
                  <a:path extrusionOk="0" h="587" w="207">
                    <a:moveTo>
                      <a:pt x="111" y="0"/>
                    </a:moveTo>
                    <a:cubicBezTo>
                      <a:pt x="48" y="0"/>
                      <a:pt x="0" y="48"/>
                      <a:pt x="0" y="111"/>
                    </a:cubicBezTo>
                    <a:lnTo>
                      <a:pt x="0" y="491"/>
                    </a:lnTo>
                    <a:cubicBezTo>
                      <a:pt x="0" y="539"/>
                      <a:pt x="48" y="586"/>
                      <a:pt x="111" y="586"/>
                    </a:cubicBezTo>
                    <a:cubicBezTo>
                      <a:pt x="158" y="586"/>
                      <a:pt x="206" y="539"/>
                      <a:pt x="206" y="491"/>
                    </a:cubicBezTo>
                    <a:lnTo>
                      <a:pt x="206" y="111"/>
                    </a:lnTo>
                    <a:cubicBezTo>
                      <a:pt x="206" y="48"/>
                      <a:pt x="158"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6591674" y="1416671"/>
                <a:ext cx="19092" cy="52665"/>
              </a:xfrm>
              <a:custGeom>
                <a:rect b="b" l="l" r="r" t="t"/>
                <a:pathLst>
                  <a:path extrusionOk="0" h="571" w="207">
                    <a:moveTo>
                      <a:pt x="111" y="0"/>
                    </a:moveTo>
                    <a:cubicBezTo>
                      <a:pt x="48" y="0"/>
                      <a:pt x="1" y="32"/>
                      <a:pt x="16" y="95"/>
                    </a:cubicBezTo>
                    <a:lnTo>
                      <a:pt x="16" y="475"/>
                    </a:lnTo>
                    <a:cubicBezTo>
                      <a:pt x="16" y="523"/>
                      <a:pt x="64" y="570"/>
                      <a:pt x="111" y="570"/>
                    </a:cubicBezTo>
                    <a:cubicBezTo>
                      <a:pt x="159" y="570"/>
                      <a:pt x="207" y="523"/>
                      <a:pt x="207" y="475"/>
                    </a:cubicBezTo>
                    <a:lnTo>
                      <a:pt x="207" y="95"/>
                    </a:lnTo>
                    <a:cubicBezTo>
                      <a:pt x="207" y="32"/>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6625246" y="1416671"/>
                <a:ext cx="19092" cy="52941"/>
              </a:xfrm>
              <a:custGeom>
                <a:rect b="b" l="l" r="r" t="t"/>
                <a:pathLst>
                  <a:path extrusionOk="0" h="574" w="207">
                    <a:moveTo>
                      <a:pt x="96" y="0"/>
                    </a:moveTo>
                    <a:cubicBezTo>
                      <a:pt x="33" y="0"/>
                      <a:pt x="1" y="48"/>
                      <a:pt x="1" y="95"/>
                    </a:cubicBezTo>
                    <a:lnTo>
                      <a:pt x="1" y="475"/>
                    </a:lnTo>
                    <a:cubicBezTo>
                      <a:pt x="1" y="530"/>
                      <a:pt x="37" y="574"/>
                      <a:pt x="77" y="574"/>
                    </a:cubicBezTo>
                    <a:cubicBezTo>
                      <a:pt x="84" y="574"/>
                      <a:pt x="90" y="573"/>
                      <a:pt x="96" y="570"/>
                    </a:cubicBezTo>
                    <a:cubicBezTo>
                      <a:pt x="159" y="570"/>
                      <a:pt x="207" y="523"/>
                      <a:pt x="207" y="475"/>
                    </a:cubicBezTo>
                    <a:lnTo>
                      <a:pt x="191" y="95"/>
                    </a:lnTo>
                    <a:cubicBezTo>
                      <a:pt x="191"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6657435" y="1416671"/>
                <a:ext cx="19092" cy="54140"/>
              </a:xfrm>
              <a:custGeom>
                <a:rect b="b" l="l" r="r" t="t"/>
                <a:pathLst>
                  <a:path extrusionOk="0" h="587" w="207">
                    <a:moveTo>
                      <a:pt x="96" y="0"/>
                    </a:moveTo>
                    <a:cubicBezTo>
                      <a:pt x="48" y="0"/>
                      <a:pt x="1" y="48"/>
                      <a:pt x="1" y="111"/>
                    </a:cubicBezTo>
                    <a:lnTo>
                      <a:pt x="1" y="475"/>
                    </a:lnTo>
                    <a:cubicBezTo>
                      <a:pt x="1" y="539"/>
                      <a:pt x="48" y="586"/>
                      <a:pt x="111" y="586"/>
                    </a:cubicBezTo>
                    <a:cubicBezTo>
                      <a:pt x="159" y="586"/>
                      <a:pt x="206" y="539"/>
                      <a:pt x="206" y="475"/>
                    </a:cubicBezTo>
                    <a:lnTo>
                      <a:pt x="206" y="111"/>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55"/>
            <p:cNvGrpSpPr/>
            <p:nvPr/>
          </p:nvGrpSpPr>
          <p:grpSpPr>
            <a:xfrm>
              <a:off x="5687242" y="1373691"/>
              <a:ext cx="410619" cy="190645"/>
              <a:chOff x="5687242" y="1373691"/>
              <a:chExt cx="410619" cy="190645"/>
            </a:xfrm>
          </p:grpSpPr>
          <p:sp>
            <p:nvSpPr>
              <p:cNvPr id="825" name="Google Shape;825;p55"/>
              <p:cNvSpPr/>
              <p:nvPr/>
            </p:nvSpPr>
            <p:spPr>
              <a:xfrm>
                <a:off x="6042245" y="1410676"/>
                <a:ext cx="55616" cy="153659"/>
              </a:xfrm>
              <a:custGeom>
                <a:rect b="b" l="l" r="r" t="t"/>
                <a:pathLst>
                  <a:path extrusionOk="0" h="1666" w="603">
                    <a:moveTo>
                      <a:pt x="310" y="1"/>
                    </a:moveTo>
                    <a:cubicBezTo>
                      <a:pt x="302" y="1"/>
                      <a:pt x="294" y="1"/>
                      <a:pt x="286" y="2"/>
                    </a:cubicBezTo>
                    <a:cubicBezTo>
                      <a:pt x="128" y="2"/>
                      <a:pt x="1" y="129"/>
                      <a:pt x="1" y="287"/>
                    </a:cubicBezTo>
                    <a:lnTo>
                      <a:pt x="17" y="1380"/>
                    </a:lnTo>
                    <a:cubicBezTo>
                      <a:pt x="17" y="1539"/>
                      <a:pt x="159" y="1665"/>
                      <a:pt x="318" y="1665"/>
                    </a:cubicBezTo>
                    <a:cubicBezTo>
                      <a:pt x="476" y="1665"/>
                      <a:pt x="603" y="1523"/>
                      <a:pt x="603" y="1364"/>
                    </a:cubicBezTo>
                    <a:lnTo>
                      <a:pt x="587" y="287"/>
                    </a:lnTo>
                    <a:cubicBezTo>
                      <a:pt x="587" y="137"/>
                      <a:pt x="459"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5687242" y="1373691"/>
                <a:ext cx="255761" cy="101456"/>
              </a:xfrm>
              <a:custGeom>
                <a:rect b="b" l="l" r="r" t="t"/>
                <a:pathLst>
                  <a:path extrusionOk="0" h="1100" w="2773">
                    <a:moveTo>
                      <a:pt x="1288" y="1"/>
                    </a:moveTo>
                    <a:cubicBezTo>
                      <a:pt x="1244" y="1"/>
                      <a:pt x="1200" y="3"/>
                      <a:pt x="1157" y="7"/>
                    </a:cubicBezTo>
                    <a:cubicBezTo>
                      <a:pt x="729" y="229"/>
                      <a:pt x="333" y="514"/>
                      <a:pt x="0" y="862"/>
                    </a:cubicBezTo>
                    <a:cubicBezTo>
                      <a:pt x="313" y="763"/>
                      <a:pt x="636" y="725"/>
                      <a:pt x="946" y="725"/>
                    </a:cubicBezTo>
                    <a:cubicBezTo>
                      <a:pt x="1923" y="725"/>
                      <a:pt x="2773" y="1100"/>
                      <a:pt x="2773" y="1100"/>
                    </a:cubicBezTo>
                    <a:cubicBezTo>
                      <a:pt x="2322" y="257"/>
                      <a:pt x="1778" y="1"/>
                      <a:pt x="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55"/>
            <p:cNvSpPr/>
            <p:nvPr/>
          </p:nvSpPr>
          <p:spPr>
            <a:xfrm>
              <a:off x="6740721" y="1520249"/>
              <a:ext cx="401949" cy="302707"/>
            </a:xfrm>
            <a:custGeom>
              <a:rect b="b" l="l" r="r" t="t"/>
              <a:pathLst>
                <a:path extrusionOk="0" h="3282" w="4358">
                  <a:moveTo>
                    <a:pt x="1520" y="0"/>
                  </a:moveTo>
                  <a:cubicBezTo>
                    <a:pt x="999" y="0"/>
                    <a:pt x="470" y="70"/>
                    <a:pt x="1" y="224"/>
                  </a:cubicBezTo>
                  <a:lnTo>
                    <a:pt x="824" y="3281"/>
                  </a:lnTo>
                  <a:cubicBezTo>
                    <a:pt x="824" y="3281"/>
                    <a:pt x="4357" y="2664"/>
                    <a:pt x="4246" y="1174"/>
                  </a:cubicBezTo>
                  <a:cubicBezTo>
                    <a:pt x="4189" y="476"/>
                    <a:pt x="2881" y="0"/>
                    <a:pt x="1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6769959" y="1565719"/>
              <a:ext cx="372712" cy="257236"/>
            </a:xfrm>
            <a:custGeom>
              <a:rect b="b" l="l" r="r" t="t"/>
              <a:pathLst>
                <a:path extrusionOk="0" h="2789" w="4041">
                  <a:moveTo>
                    <a:pt x="3407" y="0"/>
                  </a:moveTo>
                  <a:cubicBezTo>
                    <a:pt x="2322" y="764"/>
                    <a:pt x="1112" y="916"/>
                    <a:pt x="362" y="916"/>
                  </a:cubicBezTo>
                  <a:cubicBezTo>
                    <a:pt x="225" y="916"/>
                    <a:pt x="103" y="910"/>
                    <a:pt x="0" y="903"/>
                  </a:cubicBezTo>
                  <a:lnTo>
                    <a:pt x="0" y="903"/>
                  </a:lnTo>
                  <a:lnTo>
                    <a:pt x="507" y="2788"/>
                  </a:lnTo>
                  <a:cubicBezTo>
                    <a:pt x="507" y="2788"/>
                    <a:pt x="4040" y="2171"/>
                    <a:pt x="3929" y="681"/>
                  </a:cubicBezTo>
                  <a:cubicBezTo>
                    <a:pt x="3914" y="412"/>
                    <a:pt x="3708" y="190"/>
                    <a:pt x="3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6647198" y="1534360"/>
              <a:ext cx="268950" cy="293576"/>
            </a:xfrm>
            <a:custGeom>
              <a:rect b="b" l="l" r="r" t="t"/>
              <a:pathLst>
                <a:path extrusionOk="0" h="3183" w="2916">
                  <a:moveTo>
                    <a:pt x="1412" y="1"/>
                  </a:moveTo>
                  <a:cubicBezTo>
                    <a:pt x="1370" y="1"/>
                    <a:pt x="1327" y="3"/>
                    <a:pt x="1284" y="7"/>
                  </a:cubicBezTo>
                  <a:cubicBezTo>
                    <a:pt x="523" y="87"/>
                    <a:pt x="1" y="863"/>
                    <a:pt x="96" y="1750"/>
                  </a:cubicBezTo>
                  <a:cubicBezTo>
                    <a:pt x="200" y="2572"/>
                    <a:pt x="812" y="3183"/>
                    <a:pt x="1507" y="3183"/>
                  </a:cubicBezTo>
                  <a:cubicBezTo>
                    <a:pt x="1548" y="3183"/>
                    <a:pt x="1590" y="3180"/>
                    <a:pt x="1632" y="3176"/>
                  </a:cubicBezTo>
                  <a:cubicBezTo>
                    <a:pt x="2393" y="3081"/>
                    <a:pt x="2916" y="2305"/>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6629673" y="1525414"/>
              <a:ext cx="303998" cy="310639"/>
            </a:xfrm>
            <a:custGeom>
              <a:rect b="b" l="l" r="r" t="t"/>
              <a:pathLst>
                <a:path extrusionOk="0" h="3368" w="3296">
                  <a:moveTo>
                    <a:pt x="1601" y="199"/>
                  </a:moveTo>
                  <a:cubicBezTo>
                    <a:pt x="1902" y="199"/>
                    <a:pt x="2203" y="326"/>
                    <a:pt x="2424" y="532"/>
                  </a:cubicBezTo>
                  <a:cubicBezTo>
                    <a:pt x="2694" y="801"/>
                    <a:pt x="2868" y="1166"/>
                    <a:pt x="2916" y="1546"/>
                  </a:cubicBezTo>
                  <a:cubicBezTo>
                    <a:pt x="2963" y="1926"/>
                    <a:pt x="2868" y="2322"/>
                    <a:pt x="2662" y="2639"/>
                  </a:cubicBezTo>
                  <a:cubicBezTo>
                    <a:pt x="2438" y="2989"/>
                    <a:pt x="2061" y="3172"/>
                    <a:pt x="1684" y="3172"/>
                  </a:cubicBezTo>
                  <a:cubicBezTo>
                    <a:pt x="1396" y="3172"/>
                    <a:pt x="1107" y="3065"/>
                    <a:pt x="888" y="2845"/>
                  </a:cubicBezTo>
                  <a:cubicBezTo>
                    <a:pt x="317" y="2275"/>
                    <a:pt x="206" y="1404"/>
                    <a:pt x="650" y="738"/>
                  </a:cubicBezTo>
                  <a:cubicBezTo>
                    <a:pt x="824" y="437"/>
                    <a:pt x="1141" y="247"/>
                    <a:pt x="1474" y="199"/>
                  </a:cubicBezTo>
                  <a:close/>
                  <a:moveTo>
                    <a:pt x="1612" y="1"/>
                  </a:moveTo>
                  <a:cubicBezTo>
                    <a:pt x="1172" y="1"/>
                    <a:pt x="735" y="215"/>
                    <a:pt x="476" y="627"/>
                  </a:cubicBezTo>
                  <a:cubicBezTo>
                    <a:pt x="1" y="1372"/>
                    <a:pt x="111" y="2354"/>
                    <a:pt x="745" y="2972"/>
                  </a:cubicBezTo>
                  <a:cubicBezTo>
                    <a:pt x="999" y="3225"/>
                    <a:pt x="1331" y="3368"/>
                    <a:pt x="1696" y="3368"/>
                  </a:cubicBezTo>
                  <a:lnTo>
                    <a:pt x="1822" y="3368"/>
                  </a:lnTo>
                  <a:cubicBezTo>
                    <a:pt x="2234" y="3320"/>
                    <a:pt x="2599" y="3099"/>
                    <a:pt x="2820" y="2750"/>
                  </a:cubicBezTo>
                  <a:cubicBezTo>
                    <a:pt x="3296" y="2006"/>
                    <a:pt x="3185" y="1023"/>
                    <a:pt x="2551" y="390"/>
                  </a:cubicBezTo>
                  <a:cubicBezTo>
                    <a:pt x="2289" y="128"/>
                    <a:pt x="195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7062152" y="1501802"/>
              <a:ext cx="318663" cy="239343"/>
            </a:xfrm>
            <a:custGeom>
              <a:rect b="b" l="l" r="r" t="t"/>
              <a:pathLst>
                <a:path extrusionOk="0" h="2595" w="3455">
                  <a:moveTo>
                    <a:pt x="1189" y="1"/>
                  </a:moveTo>
                  <a:cubicBezTo>
                    <a:pt x="781" y="1"/>
                    <a:pt x="368" y="54"/>
                    <a:pt x="1" y="170"/>
                  </a:cubicBezTo>
                  <a:lnTo>
                    <a:pt x="666" y="2594"/>
                  </a:lnTo>
                  <a:cubicBezTo>
                    <a:pt x="666" y="2594"/>
                    <a:pt x="3455" y="2103"/>
                    <a:pt x="3375" y="931"/>
                  </a:cubicBezTo>
                  <a:cubicBezTo>
                    <a:pt x="3329" y="378"/>
                    <a:pt x="2278" y="1"/>
                    <a:pt x="1189" y="1"/>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7087054" y="1537957"/>
              <a:ext cx="293761" cy="203188"/>
            </a:xfrm>
            <a:custGeom>
              <a:rect b="b" l="l" r="r" t="t"/>
              <a:pathLst>
                <a:path extrusionOk="0" h="2203" w="3185">
                  <a:moveTo>
                    <a:pt x="2693" y="0"/>
                  </a:moveTo>
                  <a:cubicBezTo>
                    <a:pt x="1985" y="482"/>
                    <a:pt x="1149" y="723"/>
                    <a:pt x="300" y="723"/>
                  </a:cubicBezTo>
                  <a:cubicBezTo>
                    <a:pt x="200" y="723"/>
                    <a:pt x="100" y="720"/>
                    <a:pt x="0" y="713"/>
                  </a:cubicBezTo>
                  <a:lnTo>
                    <a:pt x="0" y="713"/>
                  </a:lnTo>
                  <a:lnTo>
                    <a:pt x="396" y="2202"/>
                  </a:lnTo>
                  <a:cubicBezTo>
                    <a:pt x="396" y="2202"/>
                    <a:pt x="3185" y="1711"/>
                    <a:pt x="3121" y="539"/>
                  </a:cubicBezTo>
                  <a:cubicBezTo>
                    <a:pt x="3074" y="301"/>
                    <a:pt x="2915" y="95"/>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6989103" y="1512317"/>
              <a:ext cx="213426" cy="233717"/>
            </a:xfrm>
            <a:custGeom>
              <a:rect b="b" l="l" r="r" t="t"/>
              <a:pathLst>
                <a:path extrusionOk="0" h="2534" w="2314">
                  <a:moveTo>
                    <a:pt x="1133" y="1"/>
                  </a:moveTo>
                  <a:cubicBezTo>
                    <a:pt x="1094" y="1"/>
                    <a:pt x="1054" y="3"/>
                    <a:pt x="1015" y="9"/>
                  </a:cubicBezTo>
                  <a:cubicBezTo>
                    <a:pt x="413" y="88"/>
                    <a:pt x="1" y="690"/>
                    <a:pt x="64" y="1387"/>
                  </a:cubicBezTo>
                  <a:cubicBezTo>
                    <a:pt x="139" y="2045"/>
                    <a:pt x="637" y="2533"/>
                    <a:pt x="1198" y="2533"/>
                  </a:cubicBezTo>
                  <a:cubicBezTo>
                    <a:pt x="1232" y="2533"/>
                    <a:pt x="1266" y="2531"/>
                    <a:pt x="1300" y="2528"/>
                  </a:cubicBezTo>
                  <a:cubicBezTo>
                    <a:pt x="1886" y="2449"/>
                    <a:pt x="2314" y="1831"/>
                    <a:pt x="2235" y="1149"/>
                  </a:cubicBezTo>
                  <a:cubicBezTo>
                    <a:pt x="2161" y="499"/>
                    <a:pt x="1673"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6983293" y="1503647"/>
              <a:ext cx="225140" cy="250596"/>
            </a:xfrm>
            <a:custGeom>
              <a:rect b="b" l="l" r="r" t="t"/>
              <a:pathLst>
                <a:path extrusionOk="0" h="2717" w="2441">
                  <a:moveTo>
                    <a:pt x="1173" y="198"/>
                  </a:moveTo>
                  <a:cubicBezTo>
                    <a:pt x="1680" y="198"/>
                    <a:pt x="2123" y="657"/>
                    <a:pt x="2187" y="1243"/>
                  </a:cubicBezTo>
                  <a:cubicBezTo>
                    <a:pt x="2234" y="1544"/>
                    <a:pt x="2155" y="1845"/>
                    <a:pt x="1997" y="2099"/>
                  </a:cubicBezTo>
                  <a:cubicBezTo>
                    <a:pt x="1854" y="2321"/>
                    <a:pt x="1616" y="2479"/>
                    <a:pt x="1347" y="2511"/>
                  </a:cubicBezTo>
                  <a:cubicBezTo>
                    <a:pt x="1315" y="2515"/>
                    <a:pt x="1282" y="2517"/>
                    <a:pt x="1250" y="2517"/>
                  </a:cubicBezTo>
                  <a:cubicBezTo>
                    <a:pt x="749" y="2517"/>
                    <a:pt x="298" y="2061"/>
                    <a:pt x="238" y="1465"/>
                  </a:cubicBezTo>
                  <a:cubicBezTo>
                    <a:pt x="191" y="1164"/>
                    <a:pt x="270" y="863"/>
                    <a:pt x="428" y="610"/>
                  </a:cubicBezTo>
                  <a:cubicBezTo>
                    <a:pt x="571" y="388"/>
                    <a:pt x="808" y="230"/>
                    <a:pt x="1078" y="198"/>
                  </a:cubicBezTo>
                  <a:close/>
                  <a:moveTo>
                    <a:pt x="1186" y="0"/>
                  </a:moveTo>
                  <a:cubicBezTo>
                    <a:pt x="1145" y="0"/>
                    <a:pt x="1103" y="3"/>
                    <a:pt x="1062" y="8"/>
                  </a:cubicBezTo>
                  <a:cubicBezTo>
                    <a:pt x="729" y="55"/>
                    <a:pt x="444" y="230"/>
                    <a:pt x="270" y="499"/>
                  </a:cubicBezTo>
                  <a:cubicBezTo>
                    <a:pt x="80" y="800"/>
                    <a:pt x="0" y="1148"/>
                    <a:pt x="32" y="1497"/>
                  </a:cubicBezTo>
                  <a:cubicBezTo>
                    <a:pt x="111" y="2194"/>
                    <a:pt x="650" y="2717"/>
                    <a:pt x="1252" y="2717"/>
                  </a:cubicBezTo>
                  <a:lnTo>
                    <a:pt x="1363" y="2717"/>
                  </a:lnTo>
                  <a:cubicBezTo>
                    <a:pt x="1696" y="2669"/>
                    <a:pt x="1981" y="2495"/>
                    <a:pt x="2155" y="2226"/>
                  </a:cubicBezTo>
                  <a:cubicBezTo>
                    <a:pt x="2345" y="1925"/>
                    <a:pt x="2440" y="1576"/>
                    <a:pt x="2393" y="1228"/>
                  </a:cubicBezTo>
                  <a:cubicBezTo>
                    <a:pt x="2318" y="531"/>
                    <a:pt x="1786" y="0"/>
                    <a:pt x="1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6178195" y="1480958"/>
              <a:ext cx="2289764" cy="86237"/>
            </a:xfrm>
            <a:custGeom>
              <a:rect b="b" l="l" r="r" t="t"/>
              <a:pathLst>
                <a:path extrusionOk="0" h="935" w="24826">
                  <a:moveTo>
                    <a:pt x="0" y="0"/>
                  </a:moveTo>
                  <a:lnTo>
                    <a:pt x="23764" y="935"/>
                  </a:lnTo>
                  <a:lnTo>
                    <a:pt x="24825" y="539"/>
                  </a:lnTo>
                  <a:lnTo>
                    <a:pt x="24651" y="64"/>
                  </a:lnTo>
                  <a:lnTo>
                    <a:pt x="5672" y="6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6178195" y="1480958"/>
              <a:ext cx="1300570" cy="86237"/>
            </a:xfrm>
            <a:custGeom>
              <a:rect b="b" l="l" r="r" t="t"/>
              <a:pathLst>
                <a:path extrusionOk="0" h="935" w="14101">
                  <a:moveTo>
                    <a:pt x="0" y="0"/>
                  </a:moveTo>
                  <a:lnTo>
                    <a:pt x="1394" y="935"/>
                  </a:lnTo>
                  <a:lnTo>
                    <a:pt x="14100" y="5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5"/>
            <p:cNvSpPr/>
            <p:nvPr/>
          </p:nvSpPr>
          <p:spPr>
            <a:xfrm>
              <a:off x="7333961" y="1537957"/>
              <a:ext cx="1568" cy="92"/>
            </a:xfrm>
            <a:custGeom>
              <a:rect b="b" l="l" r="r" t="t"/>
              <a:pathLst>
                <a:path extrusionOk="0" h="1" w="17">
                  <a:moveTo>
                    <a:pt x="16" y="0"/>
                  </a:moveTo>
                  <a:lnTo>
                    <a:pt x="1" y="0"/>
                  </a:lnTo>
                  <a:lnTo>
                    <a:pt x="1" y="0"/>
                  </a:lnTo>
                  <a:close/>
                </a:path>
              </a:pathLst>
            </a:custGeom>
            <a:solidFill>
              <a:srgbClr val="EC4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4417385" y="1021267"/>
              <a:ext cx="4049099" cy="546478"/>
            </a:xfrm>
            <a:custGeom>
              <a:rect b="b" l="l" r="r" t="t"/>
              <a:pathLst>
                <a:path extrusionOk="0" h="5925" w="43901">
                  <a:moveTo>
                    <a:pt x="25308" y="0"/>
                  </a:moveTo>
                  <a:cubicBezTo>
                    <a:pt x="25179" y="0"/>
                    <a:pt x="25143" y="174"/>
                    <a:pt x="25143" y="174"/>
                  </a:cubicBezTo>
                  <a:lnTo>
                    <a:pt x="24176" y="3422"/>
                  </a:lnTo>
                  <a:lnTo>
                    <a:pt x="16651" y="3200"/>
                  </a:lnTo>
                  <a:cubicBezTo>
                    <a:pt x="16049" y="3327"/>
                    <a:pt x="15463" y="3549"/>
                    <a:pt x="14909" y="3834"/>
                  </a:cubicBezTo>
                  <a:cubicBezTo>
                    <a:pt x="14814" y="3881"/>
                    <a:pt x="14718" y="3945"/>
                    <a:pt x="14608" y="4008"/>
                  </a:cubicBezTo>
                  <a:cubicBezTo>
                    <a:pt x="14307" y="4182"/>
                    <a:pt x="14037" y="4404"/>
                    <a:pt x="13784" y="4658"/>
                  </a:cubicBezTo>
                  <a:lnTo>
                    <a:pt x="935" y="4372"/>
                  </a:lnTo>
                  <a:lnTo>
                    <a:pt x="1" y="4515"/>
                  </a:lnTo>
                  <a:lnTo>
                    <a:pt x="1015" y="4800"/>
                  </a:lnTo>
                  <a:lnTo>
                    <a:pt x="6987" y="5196"/>
                  </a:lnTo>
                  <a:lnTo>
                    <a:pt x="31622" y="5608"/>
                  </a:lnTo>
                  <a:lnTo>
                    <a:pt x="31575" y="5592"/>
                  </a:lnTo>
                  <a:lnTo>
                    <a:pt x="33159" y="5545"/>
                  </a:lnTo>
                  <a:lnTo>
                    <a:pt x="31321" y="5466"/>
                  </a:lnTo>
                  <a:lnTo>
                    <a:pt x="31321" y="5466"/>
                  </a:lnTo>
                  <a:lnTo>
                    <a:pt x="42839" y="5925"/>
                  </a:lnTo>
                  <a:lnTo>
                    <a:pt x="43900" y="5529"/>
                  </a:lnTo>
                  <a:lnTo>
                    <a:pt x="43726" y="5054"/>
                  </a:lnTo>
                  <a:lnTo>
                    <a:pt x="25111" y="5054"/>
                  </a:lnTo>
                  <a:cubicBezTo>
                    <a:pt x="25301" y="4721"/>
                    <a:pt x="25444" y="4372"/>
                    <a:pt x="25555" y="4008"/>
                  </a:cubicBezTo>
                  <a:cubicBezTo>
                    <a:pt x="26426" y="3707"/>
                    <a:pt x="26489" y="3374"/>
                    <a:pt x="26489" y="3374"/>
                  </a:cubicBezTo>
                  <a:lnTo>
                    <a:pt x="26489" y="3374"/>
                  </a:lnTo>
                  <a:lnTo>
                    <a:pt x="25460" y="3454"/>
                  </a:lnTo>
                  <a:lnTo>
                    <a:pt x="25713" y="950"/>
                  </a:lnTo>
                  <a:cubicBezTo>
                    <a:pt x="25808" y="412"/>
                    <a:pt x="25792" y="364"/>
                    <a:pt x="25666" y="237"/>
                  </a:cubicBezTo>
                  <a:cubicBezTo>
                    <a:pt x="25618" y="190"/>
                    <a:pt x="25460" y="63"/>
                    <a:pt x="25460" y="63"/>
                  </a:cubicBezTo>
                  <a:cubicBezTo>
                    <a:pt x="25399" y="18"/>
                    <a:pt x="25349" y="0"/>
                    <a:pt x="25308" y="0"/>
                  </a:cubicBezTo>
                  <a:close/>
                </a:path>
              </a:pathLst>
            </a:custGeom>
            <a:solidFill>
              <a:srgbClr val="0173BC">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5013363" y="1499744"/>
              <a:ext cx="2365764" cy="353343"/>
            </a:xfrm>
            <a:custGeom>
              <a:rect b="b" l="l" r="r" t="t"/>
              <a:pathLst>
                <a:path extrusionOk="0" h="3831" w="25650">
                  <a:moveTo>
                    <a:pt x="539" y="1"/>
                  </a:moveTo>
                  <a:cubicBezTo>
                    <a:pt x="175" y="302"/>
                    <a:pt x="1" y="761"/>
                    <a:pt x="48" y="1237"/>
                  </a:cubicBezTo>
                  <a:cubicBezTo>
                    <a:pt x="127" y="1934"/>
                    <a:pt x="666" y="2456"/>
                    <a:pt x="1268" y="2456"/>
                  </a:cubicBezTo>
                  <a:lnTo>
                    <a:pt x="1379" y="2456"/>
                  </a:lnTo>
                  <a:cubicBezTo>
                    <a:pt x="1569" y="2441"/>
                    <a:pt x="1743" y="2361"/>
                    <a:pt x="1902" y="2251"/>
                  </a:cubicBezTo>
                  <a:cubicBezTo>
                    <a:pt x="2013" y="2219"/>
                    <a:pt x="2139" y="2187"/>
                    <a:pt x="2282" y="2140"/>
                  </a:cubicBezTo>
                  <a:cubicBezTo>
                    <a:pt x="2361" y="2456"/>
                    <a:pt x="2535" y="2726"/>
                    <a:pt x="2773" y="2948"/>
                  </a:cubicBezTo>
                  <a:cubicBezTo>
                    <a:pt x="3011" y="3201"/>
                    <a:pt x="3359" y="3344"/>
                    <a:pt x="3708" y="3344"/>
                  </a:cubicBezTo>
                  <a:lnTo>
                    <a:pt x="3850" y="3344"/>
                  </a:lnTo>
                  <a:cubicBezTo>
                    <a:pt x="4072" y="3328"/>
                    <a:pt x="4278" y="3249"/>
                    <a:pt x="4452" y="3122"/>
                  </a:cubicBezTo>
                  <a:cubicBezTo>
                    <a:pt x="5070" y="2979"/>
                    <a:pt x="6290" y="2631"/>
                    <a:pt x="6971" y="2060"/>
                  </a:cubicBezTo>
                  <a:cubicBezTo>
                    <a:pt x="7289" y="2973"/>
                    <a:pt x="8181" y="3831"/>
                    <a:pt x="10412" y="3831"/>
                  </a:cubicBezTo>
                  <a:cubicBezTo>
                    <a:pt x="10853" y="3831"/>
                    <a:pt x="11347" y="3797"/>
                    <a:pt x="11898" y="3724"/>
                  </a:cubicBezTo>
                  <a:cubicBezTo>
                    <a:pt x="15400" y="3280"/>
                    <a:pt x="17237" y="1839"/>
                    <a:pt x="18172" y="587"/>
                  </a:cubicBezTo>
                  <a:lnTo>
                    <a:pt x="18267" y="587"/>
                  </a:lnTo>
                  <a:cubicBezTo>
                    <a:pt x="18172" y="682"/>
                    <a:pt x="18077" y="777"/>
                    <a:pt x="17998" y="888"/>
                  </a:cubicBezTo>
                  <a:cubicBezTo>
                    <a:pt x="17538" y="1633"/>
                    <a:pt x="17649" y="2615"/>
                    <a:pt x="18267" y="3233"/>
                  </a:cubicBezTo>
                  <a:cubicBezTo>
                    <a:pt x="18521" y="3470"/>
                    <a:pt x="18853" y="3613"/>
                    <a:pt x="19218" y="3629"/>
                  </a:cubicBezTo>
                  <a:lnTo>
                    <a:pt x="19360" y="3629"/>
                  </a:lnTo>
                  <a:cubicBezTo>
                    <a:pt x="19566" y="3597"/>
                    <a:pt x="19772" y="3518"/>
                    <a:pt x="19946" y="3407"/>
                  </a:cubicBezTo>
                  <a:cubicBezTo>
                    <a:pt x="20691" y="3233"/>
                    <a:pt x="21420" y="2963"/>
                    <a:pt x="22085" y="2615"/>
                  </a:cubicBezTo>
                  <a:cubicBezTo>
                    <a:pt x="22244" y="2694"/>
                    <a:pt x="22418" y="2742"/>
                    <a:pt x="22592" y="2742"/>
                  </a:cubicBezTo>
                  <a:lnTo>
                    <a:pt x="22719" y="2742"/>
                  </a:lnTo>
                  <a:cubicBezTo>
                    <a:pt x="22909" y="2710"/>
                    <a:pt x="23083" y="2647"/>
                    <a:pt x="23242" y="2520"/>
                  </a:cubicBezTo>
                  <a:cubicBezTo>
                    <a:pt x="24002" y="2346"/>
                    <a:pt x="25650" y="1839"/>
                    <a:pt x="25586" y="936"/>
                  </a:cubicBezTo>
                  <a:cubicBezTo>
                    <a:pt x="25571" y="904"/>
                    <a:pt x="25571" y="856"/>
                    <a:pt x="25555" y="809"/>
                  </a:cubicBezTo>
                  <a:cubicBezTo>
                    <a:pt x="25555" y="809"/>
                    <a:pt x="25555" y="809"/>
                    <a:pt x="25555" y="793"/>
                  </a:cubicBezTo>
                  <a:cubicBezTo>
                    <a:pt x="25539" y="761"/>
                    <a:pt x="25507" y="730"/>
                    <a:pt x="25491" y="682"/>
                  </a:cubicBezTo>
                  <a:lnTo>
                    <a:pt x="25475" y="666"/>
                  </a:lnTo>
                  <a:cubicBezTo>
                    <a:pt x="25444" y="635"/>
                    <a:pt x="25412" y="603"/>
                    <a:pt x="25380" y="571"/>
                  </a:cubicBezTo>
                  <a:lnTo>
                    <a:pt x="25349" y="540"/>
                  </a:lnTo>
                  <a:cubicBezTo>
                    <a:pt x="25317" y="508"/>
                    <a:pt x="25285" y="476"/>
                    <a:pt x="25238" y="460"/>
                  </a:cubicBezTo>
                  <a:lnTo>
                    <a:pt x="25206" y="429"/>
                  </a:lnTo>
                  <a:lnTo>
                    <a:pt x="25174" y="413"/>
                  </a:lnTo>
                  <a:lnTo>
                    <a:pt x="539" y="1"/>
                  </a:lnTo>
                  <a:close/>
                </a:path>
              </a:pathLst>
            </a:custGeom>
            <a:solidFill>
              <a:srgbClr val="FBB442">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9"/>
          <p:cNvSpPr txBox="1"/>
          <p:nvPr>
            <p:ph type="title"/>
          </p:nvPr>
        </p:nvSpPr>
        <p:spPr>
          <a:xfrm>
            <a:off x="720000" y="1426725"/>
            <a:ext cx="4418700" cy="7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21" name="Google Shape;421;p29"/>
          <p:cNvSpPr txBox="1"/>
          <p:nvPr>
            <p:ph idx="1" type="subTitle"/>
          </p:nvPr>
        </p:nvSpPr>
        <p:spPr>
          <a:xfrm>
            <a:off x="828250" y="1789200"/>
            <a:ext cx="4904100" cy="156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20+ Million flights taken yearly</a:t>
            </a:r>
            <a:endParaRPr/>
          </a:p>
          <a:p>
            <a:pPr indent="-317500" lvl="0" marL="457200" rtl="0" algn="l">
              <a:spcBef>
                <a:spcPts val="0"/>
              </a:spcBef>
              <a:spcAft>
                <a:spcPts val="0"/>
              </a:spcAft>
              <a:buSzPts val="1400"/>
              <a:buChar char="-"/>
            </a:pPr>
            <a:r>
              <a:rPr lang="en"/>
              <a:t>Number of Delayed/Cancelled flights growing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30"/>
          <p:cNvSpPr txBox="1"/>
          <p:nvPr>
            <p:ph type="title"/>
          </p:nvPr>
        </p:nvSpPr>
        <p:spPr>
          <a:xfrm>
            <a:off x="715100" y="1495650"/>
            <a:ext cx="3770100" cy="215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2"/>
                </a:solidFill>
              </a:rPr>
              <a:t>How do various factors affect the status of a flight (On-time, Delayed, Cancelled)?</a:t>
            </a:r>
            <a:endParaRPr sz="26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1670150" y="1096425"/>
            <a:ext cx="3061800" cy="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Dataset</a:t>
            </a:r>
            <a:endParaRPr sz="5600">
              <a:solidFill>
                <a:schemeClr val="accent4"/>
              </a:solidFill>
            </a:endParaRPr>
          </a:p>
        </p:txBody>
      </p:sp>
      <p:pic>
        <p:nvPicPr>
          <p:cNvPr id="432" name="Google Shape;432;p31"/>
          <p:cNvPicPr preferRelativeResize="0"/>
          <p:nvPr/>
        </p:nvPicPr>
        <p:blipFill rotWithShape="1">
          <a:blip r:embed="rId4">
            <a:alphaModFix/>
          </a:blip>
          <a:srcRect b="38474" l="20686" r="42106" t="43483"/>
          <a:stretch/>
        </p:blipFill>
        <p:spPr>
          <a:xfrm>
            <a:off x="1863599" y="2016250"/>
            <a:ext cx="3598802" cy="1090749"/>
          </a:xfrm>
          <a:prstGeom prst="rect">
            <a:avLst/>
          </a:prstGeom>
          <a:noFill/>
          <a:ln>
            <a:noFill/>
          </a:ln>
        </p:spPr>
      </p:pic>
      <p:sp>
        <p:nvSpPr>
          <p:cNvPr id="433" name="Google Shape;433;p31"/>
          <p:cNvSpPr txBox="1"/>
          <p:nvPr>
            <p:ph idx="4294967295" type="subTitle"/>
          </p:nvPr>
        </p:nvSpPr>
        <p:spPr>
          <a:xfrm>
            <a:off x="1620350" y="3107000"/>
            <a:ext cx="5415900" cy="156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Contains </a:t>
            </a:r>
            <a:r>
              <a:rPr lang="en"/>
              <a:t>2018-202</a:t>
            </a:r>
            <a:r>
              <a:rPr lang="en"/>
              <a:t>2</a:t>
            </a:r>
            <a:r>
              <a:rPr lang="en"/>
              <a:t> data: Only 2018 and 2019 used</a:t>
            </a:r>
            <a:endParaRPr/>
          </a:p>
          <a:p>
            <a:pPr indent="-317500" lvl="0" marL="457200" rtl="0" algn="l">
              <a:spcBef>
                <a:spcPts val="0"/>
              </a:spcBef>
              <a:spcAft>
                <a:spcPts val="0"/>
              </a:spcAft>
              <a:buSzPts val="1400"/>
              <a:buChar char="-"/>
            </a:pPr>
            <a:r>
              <a:rPr lang="en"/>
              <a:t>Only flights within USA</a:t>
            </a:r>
            <a:endParaRPr/>
          </a:p>
          <a:p>
            <a:pPr indent="-317500" lvl="0" marL="457200" rtl="0" algn="l">
              <a:spcBef>
                <a:spcPts val="0"/>
              </a:spcBef>
              <a:spcAft>
                <a:spcPts val="0"/>
              </a:spcAft>
              <a:buSzPts val="1400"/>
              <a:buChar char="-"/>
            </a:pPr>
            <a:r>
              <a:rPr lang="en"/>
              <a:t>2018-2019: Pre-Covid (more indicative of current trends: 2023 onwards)</a:t>
            </a:r>
            <a:endParaRPr/>
          </a:p>
          <a:p>
            <a:pPr indent="0" lvl="0" marL="45720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type="title"/>
          </p:nvPr>
        </p:nvSpPr>
        <p:spPr>
          <a:xfrm>
            <a:off x="720000" y="1426725"/>
            <a:ext cx="4418700" cy="7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439" name="Google Shape;439;p32"/>
          <p:cNvSpPr txBox="1"/>
          <p:nvPr>
            <p:ph idx="1" type="subTitle"/>
          </p:nvPr>
        </p:nvSpPr>
        <p:spPr>
          <a:xfrm>
            <a:off x="828250" y="1974375"/>
            <a:ext cx="4904100" cy="156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Returning from times of peak covid: Increased air travel across the globe</a:t>
            </a:r>
            <a:endParaRPr/>
          </a:p>
          <a:p>
            <a:pPr indent="-317500" lvl="0" marL="457200" rtl="0" algn="l">
              <a:spcBef>
                <a:spcPts val="0"/>
              </a:spcBef>
              <a:spcAft>
                <a:spcPts val="0"/>
              </a:spcAft>
              <a:buSzPts val="1400"/>
              <a:buChar char="-"/>
            </a:pPr>
            <a:r>
              <a:rPr lang="en"/>
              <a:t>Important to know flight status: Easy to plan ahead of time and adapt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txBox="1"/>
          <p:nvPr>
            <p:ph type="title"/>
          </p:nvPr>
        </p:nvSpPr>
        <p:spPr>
          <a:xfrm>
            <a:off x="1998000" y="2222496"/>
            <a:ext cx="5148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Data </a:t>
            </a:r>
            <a:r>
              <a:rPr lang="en" sz="4600"/>
              <a:t>Preparation</a:t>
            </a:r>
            <a:endParaRPr sz="4600"/>
          </a:p>
        </p:txBody>
      </p:sp>
      <p:sp>
        <p:nvSpPr>
          <p:cNvPr id="445" name="Google Shape;445;p33"/>
          <p:cNvSpPr txBox="1"/>
          <p:nvPr>
            <p:ph idx="2" type="title"/>
          </p:nvPr>
        </p:nvSpPr>
        <p:spPr>
          <a:xfrm>
            <a:off x="3836400" y="1246180"/>
            <a:ext cx="1471200" cy="83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446" name="Google Shape;446;p33"/>
          <p:cNvGrpSpPr/>
          <p:nvPr/>
        </p:nvGrpSpPr>
        <p:grpSpPr>
          <a:xfrm flipH="1">
            <a:off x="-314903" y="359292"/>
            <a:ext cx="4050575" cy="834246"/>
            <a:chOff x="4417385" y="1021267"/>
            <a:chExt cx="4050575" cy="834246"/>
          </a:xfrm>
        </p:grpSpPr>
        <p:sp>
          <p:nvSpPr>
            <p:cNvPr id="447" name="Google Shape;447;p33"/>
            <p:cNvSpPr/>
            <p:nvPr/>
          </p:nvSpPr>
          <p:spPr>
            <a:xfrm>
              <a:off x="5093910" y="1476992"/>
              <a:ext cx="318663" cy="239251"/>
            </a:xfrm>
            <a:custGeom>
              <a:rect b="b" l="l" r="r" t="t"/>
              <a:pathLst>
                <a:path extrusionOk="0" h="2594" w="3455">
                  <a:moveTo>
                    <a:pt x="1189" y="0"/>
                  </a:moveTo>
                  <a:cubicBezTo>
                    <a:pt x="781" y="0"/>
                    <a:pt x="368" y="53"/>
                    <a:pt x="1" y="170"/>
                  </a:cubicBezTo>
                  <a:lnTo>
                    <a:pt x="651" y="2594"/>
                  </a:lnTo>
                  <a:cubicBezTo>
                    <a:pt x="651" y="2594"/>
                    <a:pt x="3455" y="2103"/>
                    <a:pt x="3360" y="930"/>
                  </a:cubicBezTo>
                  <a:cubicBezTo>
                    <a:pt x="3325" y="377"/>
                    <a:pt x="2277" y="0"/>
                    <a:pt x="1189" y="0"/>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5117337" y="1513054"/>
              <a:ext cx="295236" cy="203188"/>
            </a:xfrm>
            <a:custGeom>
              <a:rect b="b" l="l" r="r" t="t"/>
              <a:pathLst>
                <a:path extrusionOk="0" h="2203" w="3201">
                  <a:moveTo>
                    <a:pt x="2694" y="1"/>
                  </a:moveTo>
                  <a:cubicBezTo>
                    <a:pt x="1981" y="471"/>
                    <a:pt x="1141" y="723"/>
                    <a:pt x="288" y="723"/>
                  </a:cubicBezTo>
                  <a:cubicBezTo>
                    <a:pt x="192" y="723"/>
                    <a:pt x="96" y="720"/>
                    <a:pt x="0" y="714"/>
                  </a:cubicBezTo>
                  <a:lnTo>
                    <a:pt x="0" y="714"/>
                  </a:lnTo>
                  <a:lnTo>
                    <a:pt x="397" y="2203"/>
                  </a:lnTo>
                  <a:cubicBezTo>
                    <a:pt x="397" y="2203"/>
                    <a:pt x="3201" y="1712"/>
                    <a:pt x="3106" y="539"/>
                  </a:cubicBezTo>
                  <a:cubicBezTo>
                    <a:pt x="3074" y="302"/>
                    <a:pt x="2915" y="96"/>
                    <a:pt x="2694" y="1"/>
                  </a:cubicBezTo>
                  <a:close/>
                </a:path>
              </a:pathLst>
            </a:custGeom>
            <a:solidFill>
              <a:srgbClr val="95B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5019478" y="1487506"/>
              <a:ext cx="213426" cy="233902"/>
            </a:xfrm>
            <a:custGeom>
              <a:rect b="b" l="l" r="r" t="t"/>
              <a:pathLst>
                <a:path extrusionOk="0" h="2536" w="2314">
                  <a:moveTo>
                    <a:pt x="1135" y="1"/>
                  </a:moveTo>
                  <a:cubicBezTo>
                    <a:pt x="1095" y="1"/>
                    <a:pt x="1055" y="3"/>
                    <a:pt x="1014" y="8"/>
                  </a:cubicBezTo>
                  <a:cubicBezTo>
                    <a:pt x="428" y="88"/>
                    <a:pt x="0" y="706"/>
                    <a:pt x="79" y="1403"/>
                  </a:cubicBezTo>
                  <a:cubicBezTo>
                    <a:pt x="153" y="2038"/>
                    <a:pt x="640" y="2535"/>
                    <a:pt x="1181" y="2535"/>
                  </a:cubicBezTo>
                  <a:cubicBezTo>
                    <a:pt x="1220" y="2535"/>
                    <a:pt x="1260" y="2533"/>
                    <a:pt x="1299" y="2527"/>
                  </a:cubicBezTo>
                  <a:cubicBezTo>
                    <a:pt x="1901" y="2448"/>
                    <a:pt x="2313" y="1830"/>
                    <a:pt x="2234" y="1149"/>
                  </a:cubicBezTo>
                  <a:cubicBezTo>
                    <a:pt x="2175" y="499"/>
                    <a:pt x="1688" y="1"/>
                    <a:pt x="1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5010624" y="1478744"/>
              <a:ext cx="232426" cy="250688"/>
            </a:xfrm>
            <a:custGeom>
              <a:rect b="b" l="l" r="r" t="t"/>
              <a:pathLst>
                <a:path extrusionOk="0" h="2718" w="2520">
                  <a:moveTo>
                    <a:pt x="1221" y="199"/>
                  </a:moveTo>
                  <a:cubicBezTo>
                    <a:pt x="1728" y="199"/>
                    <a:pt x="2171" y="642"/>
                    <a:pt x="2235" y="1244"/>
                  </a:cubicBezTo>
                  <a:cubicBezTo>
                    <a:pt x="2298" y="1878"/>
                    <a:pt x="1918" y="2448"/>
                    <a:pt x="1379" y="2512"/>
                  </a:cubicBezTo>
                  <a:cubicBezTo>
                    <a:pt x="1347" y="2515"/>
                    <a:pt x="1315" y="2517"/>
                    <a:pt x="1283" y="2517"/>
                  </a:cubicBezTo>
                  <a:cubicBezTo>
                    <a:pt x="783" y="2517"/>
                    <a:pt x="345" y="2062"/>
                    <a:pt x="270" y="1466"/>
                  </a:cubicBezTo>
                  <a:cubicBezTo>
                    <a:pt x="207" y="832"/>
                    <a:pt x="587" y="262"/>
                    <a:pt x="1126" y="199"/>
                  </a:cubicBezTo>
                  <a:close/>
                  <a:moveTo>
                    <a:pt x="1218" y="1"/>
                  </a:moveTo>
                  <a:cubicBezTo>
                    <a:pt x="1177" y="1"/>
                    <a:pt x="1136" y="3"/>
                    <a:pt x="1094" y="8"/>
                  </a:cubicBezTo>
                  <a:cubicBezTo>
                    <a:pt x="445" y="72"/>
                    <a:pt x="1" y="753"/>
                    <a:pt x="80" y="1498"/>
                  </a:cubicBezTo>
                  <a:cubicBezTo>
                    <a:pt x="159" y="2195"/>
                    <a:pt x="698" y="2717"/>
                    <a:pt x="1284" y="2717"/>
                  </a:cubicBezTo>
                  <a:lnTo>
                    <a:pt x="1411" y="2717"/>
                  </a:lnTo>
                  <a:cubicBezTo>
                    <a:pt x="2060" y="2638"/>
                    <a:pt x="2520" y="1973"/>
                    <a:pt x="2425" y="1228"/>
                  </a:cubicBezTo>
                  <a:cubicBezTo>
                    <a:pt x="2351" y="531"/>
                    <a:pt x="1818" y="1"/>
                    <a:pt x="1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5310195" y="1493962"/>
              <a:ext cx="401949" cy="302707"/>
            </a:xfrm>
            <a:custGeom>
              <a:rect b="b" l="l" r="r" t="t"/>
              <a:pathLst>
                <a:path extrusionOk="0" h="3282" w="4358">
                  <a:moveTo>
                    <a:pt x="1521" y="0"/>
                  </a:moveTo>
                  <a:cubicBezTo>
                    <a:pt x="999" y="0"/>
                    <a:pt x="470" y="70"/>
                    <a:pt x="1" y="224"/>
                  </a:cubicBezTo>
                  <a:lnTo>
                    <a:pt x="824" y="3281"/>
                  </a:lnTo>
                  <a:cubicBezTo>
                    <a:pt x="824" y="3281"/>
                    <a:pt x="4357" y="2663"/>
                    <a:pt x="4246" y="1174"/>
                  </a:cubicBezTo>
                  <a:cubicBezTo>
                    <a:pt x="4189" y="475"/>
                    <a:pt x="2881" y="0"/>
                    <a:pt x="1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5339433" y="1539341"/>
              <a:ext cx="372712" cy="257329"/>
            </a:xfrm>
            <a:custGeom>
              <a:rect b="b" l="l" r="r" t="t"/>
              <a:pathLst>
                <a:path extrusionOk="0" h="2790" w="4041">
                  <a:moveTo>
                    <a:pt x="3407" y="1"/>
                  </a:moveTo>
                  <a:cubicBezTo>
                    <a:pt x="2322" y="764"/>
                    <a:pt x="1112" y="916"/>
                    <a:pt x="362" y="916"/>
                  </a:cubicBezTo>
                  <a:cubicBezTo>
                    <a:pt x="225" y="916"/>
                    <a:pt x="103" y="911"/>
                    <a:pt x="1" y="904"/>
                  </a:cubicBezTo>
                  <a:lnTo>
                    <a:pt x="1" y="904"/>
                  </a:lnTo>
                  <a:lnTo>
                    <a:pt x="507" y="2789"/>
                  </a:lnTo>
                  <a:cubicBezTo>
                    <a:pt x="507" y="2789"/>
                    <a:pt x="4040" y="2171"/>
                    <a:pt x="3929" y="682"/>
                  </a:cubicBezTo>
                  <a:cubicBezTo>
                    <a:pt x="3914" y="413"/>
                    <a:pt x="3708" y="191"/>
                    <a:pt x="3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5216672" y="1508074"/>
              <a:ext cx="268950" cy="293576"/>
            </a:xfrm>
            <a:custGeom>
              <a:rect b="b" l="l" r="r" t="t"/>
              <a:pathLst>
                <a:path extrusionOk="0" h="3183" w="2916">
                  <a:moveTo>
                    <a:pt x="1412" y="1"/>
                  </a:moveTo>
                  <a:cubicBezTo>
                    <a:pt x="1370" y="1"/>
                    <a:pt x="1327" y="3"/>
                    <a:pt x="1284" y="7"/>
                  </a:cubicBezTo>
                  <a:cubicBezTo>
                    <a:pt x="524" y="86"/>
                    <a:pt x="1" y="863"/>
                    <a:pt x="96" y="1750"/>
                  </a:cubicBezTo>
                  <a:cubicBezTo>
                    <a:pt x="185" y="2572"/>
                    <a:pt x="797" y="3182"/>
                    <a:pt x="1504" y="3182"/>
                  </a:cubicBezTo>
                  <a:cubicBezTo>
                    <a:pt x="1547" y="3182"/>
                    <a:pt x="1589" y="3180"/>
                    <a:pt x="1633" y="3176"/>
                  </a:cubicBezTo>
                  <a:cubicBezTo>
                    <a:pt x="2393" y="3081"/>
                    <a:pt x="2916" y="2304"/>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5199147" y="1497928"/>
              <a:ext cx="292377" cy="311838"/>
            </a:xfrm>
            <a:custGeom>
              <a:rect b="b" l="l" r="r" t="t"/>
              <a:pathLst>
                <a:path extrusionOk="0" h="3381" w="3170">
                  <a:moveTo>
                    <a:pt x="1601" y="212"/>
                  </a:moveTo>
                  <a:cubicBezTo>
                    <a:pt x="2250" y="212"/>
                    <a:pt x="2821" y="783"/>
                    <a:pt x="2916" y="1559"/>
                  </a:cubicBezTo>
                  <a:cubicBezTo>
                    <a:pt x="2963" y="1939"/>
                    <a:pt x="2884" y="2335"/>
                    <a:pt x="2662" y="2652"/>
                  </a:cubicBezTo>
                  <a:cubicBezTo>
                    <a:pt x="2447" y="3010"/>
                    <a:pt x="2071" y="3196"/>
                    <a:pt x="1693" y="3196"/>
                  </a:cubicBezTo>
                  <a:cubicBezTo>
                    <a:pt x="1401" y="3196"/>
                    <a:pt x="1108" y="3086"/>
                    <a:pt x="888" y="2858"/>
                  </a:cubicBezTo>
                  <a:cubicBezTo>
                    <a:pt x="317" y="2288"/>
                    <a:pt x="222" y="1416"/>
                    <a:pt x="650" y="751"/>
                  </a:cubicBezTo>
                  <a:cubicBezTo>
                    <a:pt x="840" y="450"/>
                    <a:pt x="1141" y="260"/>
                    <a:pt x="1490" y="212"/>
                  </a:cubicBezTo>
                  <a:close/>
                  <a:moveTo>
                    <a:pt x="1586" y="0"/>
                  </a:moveTo>
                  <a:cubicBezTo>
                    <a:pt x="1544" y="0"/>
                    <a:pt x="1501" y="2"/>
                    <a:pt x="1458" y="6"/>
                  </a:cubicBezTo>
                  <a:cubicBezTo>
                    <a:pt x="1062" y="70"/>
                    <a:pt x="698" y="292"/>
                    <a:pt x="476" y="624"/>
                  </a:cubicBezTo>
                  <a:cubicBezTo>
                    <a:pt x="1" y="1385"/>
                    <a:pt x="112" y="2367"/>
                    <a:pt x="745" y="2985"/>
                  </a:cubicBezTo>
                  <a:cubicBezTo>
                    <a:pt x="999" y="3238"/>
                    <a:pt x="1347" y="3381"/>
                    <a:pt x="1696" y="3381"/>
                  </a:cubicBezTo>
                  <a:cubicBezTo>
                    <a:pt x="1743" y="3381"/>
                    <a:pt x="1807" y="3381"/>
                    <a:pt x="1838" y="3365"/>
                  </a:cubicBezTo>
                  <a:cubicBezTo>
                    <a:pt x="2250" y="3317"/>
                    <a:pt x="2599" y="3096"/>
                    <a:pt x="2821" y="2763"/>
                  </a:cubicBezTo>
                  <a:cubicBezTo>
                    <a:pt x="3058" y="2399"/>
                    <a:pt x="3169" y="1955"/>
                    <a:pt x="3106" y="1527"/>
                  </a:cubicBezTo>
                  <a:cubicBezTo>
                    <a:pt x="3016" y="657"/>
                    <a:pt x="2343" y="0"/>
                    <a:pt x="1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4417385" y="1437055"/>
              <a:ext cx="1280095" cy="103854"/>
            </a:xfrm>
            <a:custGeom>
              <a:rect b="b" l="l" r="r" t="t"/>
              <a:pathLst>
                <a:path extrusionOk="0" h="1126" w="13879">
                  <a:moveTo>
                    <a:pt x="1" y="1"/>
                  </a:moveTo>
                  <a:lnTo>
                    <a:pt x="1015" y="286"/>
                  </a:lnTo>
                  <a:lnTo>
                    <a:pt x="13641" y="1126"/>
                  </a:lnTo>
                  <a:lnTo>
                    <a:pt x="13879" y="14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4417385" y="1423958"/>
              <a:ext cx="1280095" cy="71665"/>
            </a:xfrm>
            <a:custGeom>
              <a:rect b="b" l="l" r="r" t="t"/>
              <a:pathLst>
                <a:path extrusionOk="0" h="777" w="13879">
                  <a:moveTo>
                    <a:pt x="951" y="0"/>
                  </a:moveTo>
                  <a:lnTo>
                    <a:pt x="1" y="143"/>
                  </a:lnTo>
                  <a:lnTo>
                    <a:pt x="13673" y="777"/>
                  </a:lnTo>
                  <a:lnTo>
                    <a:pt x="13879" y="286"/>
                  </a:lnTo>
                  <a:lnTo>
                    <a:pt x="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6765532" y="1331910"/>
              <a:ext cx="96567" cy="58475"/>
            </a:xfrm>
            <a:custGeom>
              <a:rect b="b" l="l" r="r" t="t"/>
              <a:pathLst>
                <a:path extrusionOk="0" h="634" w="1047">
                  <a:moveTo>
                    <a:pt x="1046" y="0"/>
                  </a:moveTo>
                  <a:lnTo>
                    <a:pt x="1" y="80"/>
                  </a:lnTo>
                  <a:lnTo>
                    <a:pt x="96" y="634"/>
                  </a:lnTo>
                  <a:cubicBezTo>
                    <a:pt x="967" y="333"/>
                    <a:pt x="1046" y="0"/>
                    <a:pt x="1046" y="0"/>
                  </a:cubicBezTo>
                  <a:close/>
                </a:path>
              </a:pathLst>
            </a:custGeom>
            <a:solidFill>
              <a:srgbClr val="E8ED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6767008" y="1343623"/>
              <a:ext cx="11806" cy="29238"/>
            </a:xfrm>
            <a:custGeom>
              <a:rect b="b" l="l" r="r" t="t"/>
              <a:pathLst>
                <a:path extrusionOk="0" h="317" w="128">
                  <a:moveTo>
                    <a:pt x="127" y="317"/>
                  </a:moveTo>
                  <a:lnTo>
                    <a:pt x="1" y="0"/>
                  </a:lnTo>
                </a:path>
              </a:pathLst>
            </a:custGeom>
            <a:solidFill>
              <a:srgbClr val="282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5646291" y="1315861"/>
              <a:ext cx="1133999" cy="413478"/>
            </a:xfrm>
            <a:custGeom>
              <a:rect b="b" l="l" r="r" t="t"/>
              <a:pathLst>
                <a:path extrusionOk="0" h="4483" w="12295">
                  <a:moveTo>
                    <a:pt x="3343" y="0"/>
                  </a:moveTo>
                  <a:cubicBezTo>
                    <a:pt x="3343" y="0"/>
                    <a:pt x="935" y="491"/>
                    <a:pt x="111" y="1933"/>
                  </a:cubicBezTo>
                  <a:cubicBezTo>
                    <a:pt x="64" y="2091"/>
                    <a:pt x="32" y="2250"/>
                    <a:pt x="0" y="2408"/>
                  </a:cubicBezTo>
                  <a:cubicBezTo>
                    <a:pt x="0" y="2408"/>
                    <a:pt x="539" y="1600"/>
                    <a:pt x="903" y="1505"/>
                  </a:cubicBezTo>
                  <a:lnTo>
                    <a:pt x="903" y="1505"/>
                  </a:lnTo>
                  <a:cubicBezTo>
                    <a:pt x="903" y="1505"/>
                    <a:pt x="507" y="4341"/>
                    <a:pt x="3518" y="4468"/>
                  </a:cubicBezTo>
                  <a:cubicBezTo>
                    <a:pt x="3724" y="4477"/>
                    <a:pt x="3919" y="4482"/>
                    <a:pt x="4104" y="4482"/>
                  </a:cubicBezTo>
                  <a:cubicBezTo>
                    <a:pt x="6624" y="4482"/>
                    <a:pt x="7250" y="3609"/>
                    <a:pt x="7161" y="2709"/>
                  </a:cubicBezTo>
                  <a:lnTo>
                    <a:pt x="11676" y="2060"/>
                  </a:lnTo>
                  <a:cubicBezTo>
                    <a:pt x="11962" y="1616"/>
                    <a:pt x="12168" y="1125"/>
                    <a:pt x="12278" y="618"/>
                  </a:cubicBezTo>
                  <a:cubicBezTo>
                    <a:pt x="12294" y="475"/>
                    <a:pt x="12247" y="349"/>
                    <a:pt x="12152" y="254"/>
                  </a:cubicBezTo>
                  <a:lnTo>
                    <a:pt x="33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5630150" y="1456055"/>
              <a:ext cx="1093140" cy="399459"/>
            </a:xfrm>
            <a:custGeom>
              <a:rect b="b" l="l" r="r" t="t"/>
              <a:pathLst>
                <a:path extrusionOk="0" h="4331" w="11852">
                  <a:moveTo>
                    <a:pt x="1094" y="1"/>
                  </a:moveTo>
                  <a:lnTo>
                    <a:pt x="1094" y="1"/>
                  </a:lnTo>
                  <a:cubicBezTo>
                    <a:pt x="714" y="80"/>
                    <a:pt x="175" y="888"/>
                    <a:pt x="175" y="888"/>
                  </a:cubicBezTo>
                  <a:cubicBezTo>
                    <a:pt x="5" y="1926"/>
                    <a:pt x="0" y="4330"/>
                    <a:pt x="3771" y="4330"/>
                  </a:cubicBezTo>
                  <a:cubicBezTo>
                    <a:pt x="4201" y="4330"/>
                    <a:pt x="4680" y="4299"/>
                    <a:pt x="5213" y="4231"/>
                  </a:cubicBezTo>
                  <a:cubicBezTo>
                    <a:pt x="9222" y="3708"/>
                    <a:pt x="11043" y="1886"/>
                    <a:pt x="11851" y="555"/>
                  </a:cubicBezTo>
                  <a:lnTo>
                    <a:pt x="11851" y="555"/>
                  </a:lnTo>
                  <a:lnTo>
                    <a:pt x="7336" y="1205"/>
                  </a:lnTo>
                  <a:cubicBezTo>
                    <a:pt x="7425" y="2105"/>
                    <a:pt x="6799" y="2978"/>
                    <a:pt x="4279" y="2978"/>
                  </a:cubicBezTo>
                  <a:cubicBezTo>
                    <a:pt x="4094" y="2978"/>
                    <a:pt x="3899" y="2973"/>
                    <a:pt x="3693" y="2963"/>
                  </a:cubicBezTo>
                  <a:cubicBezTo>
                    <a:pt x="698" y="2821"/>
                    <a:pt x="1094"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6648673" y="1021271"/>
              <a:ext cx="150616" cy="318018"/>
            </a:xfrm>
            <a:custGeom>
              <a:rect b="b" l="l" r="r" t="t"/>
              <a:pathLst>
                <a:path extrusionOk="0" h="3448" w="1633">
                  <a:moveTo>
                    <a:pt x="1135" y="1"/>
                  </a:moveTo>
                  <a:cubicBezTo>
                    <a:pt x="1004" y="1"/>
                    <a:pt x="967" y="168"/>
                    <a:pt x="967" y="168"/>
                  </a:cubicBezTo>
                  <a:lnTo>
                    <a:pt x="0" y="3416"/>
                  </a:lnTo>
                  <a:lnTo>
                    <a:pt x="1268" y="3448"/>
                  </a:lnTo>
                  <a:lnTo>
                    <a:pt x="1521" y="944"/>
                  </a:lnTo>
                  <a:cubicBezTo>
                    <a:pt x="1632" y="406"/>
                    <a:pt x="1601" y="358"/>
                    <a:pt x="1490" y="231"/>
                  </a:cubicBezTo>
                  <a:cubicBezTo>
                    <a:pt x="1442" y="184"/>
                    <a:pt x="1284" y="57"/>
                    <a:pt x="1284" y="57"/>
                  </a:cubicBezTo>
                  <a:cubicBezTo>
                    <a:pt x="1224" y="16"/>
                    <a:pt x="1175"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3"/>
            <p:cNvGrpSpPr/>
            <p:nvPr/>
          </p:nvGrpSpPr>
          <p:grpSpPr>
            <a:xfrm>
              <a:off x="6137244" y="1410492"/>
              <a:ext cx="539283" cy="60320"/>
              <a:chOff x="6137244" y="1410492"/>
              <a:chExt cx="539283" cy="60320"/>
            </a:xfrm>
          </p:grpSpPr>
          <p:sp>
            <p:nvSpPr>
              <p:cNvPr id="463" name="Google Shape;463;p33"/>
              <p:cNvSpPr/>
              <p:nvPr/>
            </p:nvSpPr>
            <p:spPr>
              <a:xfrm>
                <a:off x="6137244" y="1410492"/>
                <a:ext cx="19092" cy="53034"/>
              </a:xfrm>
              <a:custGeom>
                <a:rect b="b" l="l" r="r" t="t"/>
                <a:pathLst>
                  <a:path extrusionOk="0" h="575" w="207">
                    <a:moveTo>
                      <a:pt x="77" y="1"/>
                    </a:moveTo>
                    <a:cubicBezTo>
                      <a:pt x="36" y="1"/>
                      <a:pt x="1" y="44"/>
                      <a:pt x="1" y="99"/>
                    </a:cubicBezTo>
                    <a:lnTo>
                      <a:pt x="1" y="479"/>
                    </a:lnTo>
                    <a:cubicBezTo>
                      <a:pt x="1" y="527"/>
                      <a:pt x="48" y="574"/>
                      <a:pt x="96" y="574"/>
                    </a:cubicBezTo>
                    <a:cubicBezTo>
                      <a:pt x="159" y="574"/>
                      <a:pt x="207" y="527"/>
                      <a:pt x="207" y="479"/>
                    </a:cubicBezTo>
                    <a:lnTo>
                      <a:pt x="207" y="99"/>
                    </a:lnTo>
                    <a:cubicBezTo>
                      <a:pt x="207" y="44"/>
                      <a:pt x="171" y="1"/>
                      <a:pt x="120" y="1"/>
                    </a:cubicBezTo>
                    <a:cubicBezTo>
                      <a:pt x="112" y="1"/>
                      <a:pt x="104" y="2"/>
                      <a:pt x="96" y="4"/>
                    </a:cubicBezTo>
                    <a:cubicBezTo>
                      <a:pt x="89" y="2"/>
                      <a:pt x="83" y="1"/>
                      <a:pt x="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6169433" y="1410769"/>
                <a:ext cx="19092" cy="54140"/>
              </a:xfrm>
              <a:custGeom>
                <a:rect b="b" l="l" r="r" t="t"/>
                <a:pathLst>
                  <a:path extrusionOk="0" h="587" w="207">
                    <a:moveTo>
                      <a:pt x="111" y="1"/>
                    </a:moveTo>
                    <a:cubicBezTo>
                      <a:pt x="48" y="1"/>
                      <a:pt x="0" y="48"/>
                      <a:pt x="0" y="112"/>
                    </a:cubicBezTo>
                    <a:lnTo>
                      <a:pt x="0" y="492"/>
                    </a:lnTo>
                    <a:cubicBezTo>
                      <a:pt x="0" y="539"/>
                      <a:pt x="48" y="587"/>
                      <a:pt x="111" y="587"/>
                    </a:cubicBezTo>
                    <a:cubicBezTo>
                      <a:pt x="159" y="587"/>
                      <a:pt x="206" y="539"/>
                      <a:pt x="206" y="492"/>
                    </a:cubicBezTo>
                    <a:lnTo>
                      <a:pt x="206" y="112"/>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6201530" y="1410769"/>
                <a:ext cx="19092" cy="54140"/>
              </a:xfrm>
              <a:custGeom>
                <a:rect b="b" l="l" r="r" t="t"/>
                <a:pathLst>
                  <a:path extrusionOk="0" h="587" w="207">
                    <a:moveTo>
                      <a:pt x="112" y="1"/>
                    </a:moveTo>
                    <a:cubicBezTo>
                      <a:pt x="48" y="1"/>
                      <a:pt x="1" y="48"/>
                      <a:pt x="16" y="112"/>
                    </a:cubicBezTo>
                    <a:lnTo>
                      <a:pt x="16" y="492"/>
                    </a:lnTo>
                    <a:cubicBezTo>
                      <a:pt x="1" y="539"/>
                      <a:pt x="48" y="587"/>
                      <a:pt x="112" y="587"/>
                    </a:cubicBezTo>
                    <a:cubicBezTo>
                      <a:pt x="159" y="587"/>
                      <a:pt x="207" y="539"/>
                      <a:pt x="207" y="492"/>
                    </a:cubicBezTo>
                    <a:lnTo>
                      <a:pt x="207" y="112"/>
                    </a:lnTo>
                    <a:cubicBezTo>
                      <a:pt x="207" y="48"/>
                      <a:pt x="159"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6235195" y="1410769"/>
                <a:ext cx="19000" cy="54140"/>
              </a:xfrm>
              <a:custGeom>
                <a:rect b="b" l="l" r="r" t="t"/>
                <a:pathLst>
                  <a:path extrusionOk="0" h="587" w="206">
                    <a:moveTo>
                      <a:pt x="95" y="1"/>
                    </a:moveTo>
                    <a:cubicBezTo>
                      <a:pt x="32" y="1"/>
                      <a:pt x="0" y="48"/>
                      <a:pt x="0" y="112"/>
                    </a:cubicBezTo>
                    <a:lnTo>
                      <a:pt x="0" y="492"/>
                    </a:lnTo>
                    <a:cubicBezTo>
                      <a:pt x="0" y="539"/>
                      <a:pt x="48" y="587"/>
                      <a:pt x="95" y="587"/>
                    </a:cubicBezTo>
                    <a:cubicBezTo>
                      <a:pt x="158" y="587"/>
                      <a:pt x="190" y="539"/>
                      <a:pt x="190" y="492"/>
                    </a:cubicBezTo>
                    <a:lnTo>
                      <a:pt x="206" y="112"/>
                    </a:lnTo>
                    <a:cubicBezTo>
                      <a:pt x="190" y="48"/>
                      <a:pt x="143" y="1"/>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6267292" y="1410769"/>
                <a:ext cx="19092" cy="54140"/>
              </a:xfrm>
              <a:custGeom>
                <a:rect b="b" l="l" r="r" t="t"/>
                <a:pathLst>
                  <a:path extrusionOk="0" h="587" w="207">
                    <a:moveTo>
                      <a:pt x="96" y="1"/>
                    </a:moveTo>
                    <a:cubicBezTo>
                      <a:pt x="48" y="1"/>
                      <a:pt x="1" y="48"/>
                      <a:pt x="1" y="112"/>
                    </a:cubicBezTo>
                    <a:lnTo>
                      <a:pt x="1" y="492"/>
                    </a:lnTo>
                    <a:cubicBezTo>
                      <a:pt x="1" y="539"/>
                      <a:pt x="48" y="587"/>
                      <a:pt x="96" y="587"/>
                    </a:cubicBezTo>
                    <a:cubicBezTo>
                      <a:pt x="159" y="587"/>
                      <a:pt x="207" y="539"/>
                      <a:pt x="207" y="492"/>
                    </a:cubicBezTo>
                    <a:lnTo>
                      <a:pt x="207" y="112"/>
                    </a:lnTo>
                    <a:cubicBezTo>
                      <a:pt x="207"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6299481" y="1412244"/>
                <a:ext cx="19092" cy="53034"/>
              </a:xfrm>
              <a:custGeom>
                <a:rect b="b" l="l" r="r" t="t"/>
                <a:pathLst>
                  <a:path extrusionOk="0" h="575" w="207">
                    <a:moveTo>
                      <a:pt x="111" y="1"/>
                    </a:moveTo>
                    <a:cubicBezTo>
                      <a:pt x="48" y="1"/>
                      <a:pt x="0" y="48"/>
                      <a:pt x="0" y="96"/>
                    </a:cubicBezTo>
                    <a:lnTo>
                      <a:pt x="0" y="476"/>
                    </a:lnTo>
                    <a:cubicBezTo>
                      <a:pt x="0" y="531"/>
                      <a:pt x="36" y="574"/>
                      <a:pt x="87" y="574"/>
                    </a:cubicBezTo>
                    <a:cubicBezTo>
                      <a:pt x="95" y="574"/>
                      <a:pt x="103" y="573"/>
                      <a:pt x="111" y="571"/>
                    </a:cubicBezTo>
                    <a:cubicBezTo>
                      <a:pt x="117" y="573"/>
                      <a:pt x="123" y="574"/>
                      <a:pt x="130" y="574"/>
                    </a:cubicBezTo>
                    <a:cubicBezTo>
                      <a:pt x="170" y="574"/>
                      <a:pt x="206" y="531"/>
                      <a:pt x="206" y="476"/>
                    </a:cubicBezTo>
                    <a:lnTo>
                      <a:pt x="206" y="96"/>
                    </a:lnTo>
                    <a:cubicBezTo>
                      <a:pt x="206" y="48"/>
                      <a:pt x="159"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6333054" y="1412244"/>
                <a:ext cx="19092" cy="54140"/>
              </a:xfrm>
              <a:custGeom>
                <a:rect b="b" l="l" r="r" t="t"/>
                <a:pathLst>
                  <a:path extrusionOk="0" h="587" w="207">
                    <a:moveTo>
                      <a:pt x="96" y="1"/>
                    </a:moveTo>
                    <a:cubicBezTo>
                      <a:pt x="48" y="1"/>
                      <a:pt x="0" y="48"/>
                      <a:pt x="0" y="112"/>
                    </a:cubicBezTo>
                    <a:lnTo>
                      <a:pt x="0" y="492"/>
                    </a:lnTo>
                    <a:cubicBezTo>
                      <a:pt x="0" y="539"/>
                      <a:pt x="48" y="587"/>
                      <a:pt x="96" y="587"/>
                    </a:cubicBezTo>
                    <a:cubicBezTo>
                      <a:pt x="159" y="587"/>
                      <a:pt x="206" y="539"/>
                      <a:pt x="206" y="476"/>
                    </a:cubicBezTo>
                    <a:lnTo>
                      <a:pt x="206" y="112"/>
                    </a:lnTo>
                    <a:cubicBezTo>
                      <a:pt x="191" y="48"/>
                      <a:pt x="159" y="1"/>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6365243" y="1413443"/>
                <a:ext cx="19000" cy="52941"/>
              </a:xfrm>
              <a:custGeom>
                <a:rect b="b" l="l" r="r" t="t"/>
                <a:pathLst>
                  <a:path extrusionOk="0" h="574" w="206">
                    <a:moveTo>
                      <a:pt x="118" y="0"/>
                    </a:moveTo>
                    <a:cubicBezTo>
                      <a:pt x="111" y="0"/>
                      <a:pt x="103" y="1"/>
                      <a:pt x="95" y="3"/>
                    </a:cubicBezTo>
                    <a:cubicBezTo>
                      <a:pt x="48" y="3"/>
                      <a:pt x="0" y="51"/>
                      <a:pt x="0" y="99"/>
                    </a:cubicBezTo>
                    <a:lnTo>
                      <a:pt x="0" y="479"/>
                    </a:lnTo>
                    <a:cubicBezTo>
                      <a:pt x="0" y="526"/>
                      <a:pt x="48" y="574"/>
                      <a:pt x="95" y="574"/>
                    </a:cubicBezTo>
                    <a:cubicBezTo>
                      <a:pt x="158" y="574"/>
                      <a:pt x="206" y="526"/>
                      <a:pt x="206" y="479"/>
                    </a:cubicBezTo>
                    <a:lnTo>
                      <a:pt x="206" y="99"/>
                    </a:lnTo>
                    <a:cubicBezTo>
                      <a:pt x="192" y="43"/>
                      <a:pt x="166"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6397340" y="1413720"/>
                <a:ext cx="19092" cy="52665"/>
              </a:xfrm>
              <a:custGeom>
                <a:rect b="b" l="l" r="r" t="t"/>
                <a:pathLst>
                  <a:path extrusionOk="0" h="571" w="207">
                    <a:moveTo>
                      <a:pt x="96" y="0"/>
                    </a:moveTo>
                    <a:cubicBezTo>
                      <a:pt x="48" y="0"/>
                      <a:pt x="1" y="48"/>
                      <a:pt x="1" y="96"/>
                    </a:cubicBezTo>
                    <a:lnTo>
                      <a:pt x="1" y="476"/>
                    </a:lnTo>
                    <a:cubicBezTo>
                      <a:pt x="1" y="539"/>
                      <a:pt x="48" y="571"/>
                      <a:pt x="111" y="571"/>
                    </a:cubicBezTo>
                    <a:cubicBezTo>
                      <a:pt x="159" y="571"/>
                      <a:pt x="206" y="539"/>
                      <a:pt x="206" y="476"/>
                    </a:cubicBezTo>
                    <a:lnTo>
                      <a:pt x="206" y="96"/>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6429529" y="1413720"/>
                <a:ext cx="19092" cy="54140"/>
              </a:xfrm>
              <a:custGeom>
                <a:rect b="b" l="l" r="r" t="t"/>
                <a:pathLst>
                  <a:path extrusionOk="0" h="587" w="207">
                    <a:moveTo>
                      <a:pt x="111" y="0"/>
                    </a:moveTo>
                    <a:cubicBezTo>
                      <a:pt x="48" y="0"/>
                      <a:pt x="0" y="48"/>
                      <a:pt x="0" y="111"/>
                    </a:cubicBezTo>
                    <a:lnTo>
                      <a:pt x="0" y="492"/>
                    </a:lnTo>
                    <a:cubicBezTo>
                      <a:pt x="0" y="539"/>
                      <a:pt x="48" y="587"/>
                      <a:pt x="111" y="587"/>
                    </a:cubicBezTo>
                    <a:cubicBezTo>
                      <a:pt x="159" y="587"/>
                      <a:pt x="206" y="539"/>
                      <a:pt x="206" y="476"/>
                    </a:cubicBezTo>
                    <a:lnTo>
                      <a:pt x="206" y="96"/>
                    </a:lnTo>
                    <a:cubicBezTo>
                      <a:pt x="206" y="48"/>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6461626" y="1413720"/>
                <a:ext cx="19092" cy="54140"/>
              </a:xfrm>
              <a:custGeom>
                <a:rect b="b" l="l" r="r" t="t"/>
                <a:pathLst>
                  <a:path extrusionOk="0" h="587" w="207">
                    <a:moveTo>
                      <a:pt x="112" y="0"/>
                    </a:moveTo>
                    <a:cubicBezTo>
                      <a:pt x="48" y="0"/>
                      <a:pt x="1" y="48"/>
                      <a:pt x="16" y="111"/>
                    </a:cubicBezTo>
                    <a:lnTo>
                      <a:pt x="16" y="492"/>
                    </a:lnTo>
                    <a:cubicBezTo>
                      <a:pt x="16" y="539"/>
                      <a:pt x="48" y="587"/>
                      <a:pt x="112" y="587"/>
                    </a:cubicBezTo>
                    <a:cubicBezTo>
                      <a:pt x="175" y="587"/>
                      <a:pt x="207" y="539"/>
                      <a:pt x="207" y="492"/>
                    </a:cubicBezTo>
                    <a:lnTo>
                      <a:pt x="207" y="111"/>
                    </a:lnTo>
                    <a:cubicBezTo>
                      <a:pt x="207" y="48"/>
                      <a:pt x="159"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6495198" y="1415196"/>
                <a:ext cx="19092" cy="52665"/>
              </a:xfrm>
              <a:custGeom>
                <a:rect b="b" l="l" r="r" t="t"/>
                <a:pathLst>
                  <a:path extrusionOk="0" h="571" w="207">
                    <a:moveTo>
                      <a:pt x="96" y="0"/>
                    </a:moveTo>
                    <a:cubicBezTo>
                      <a:pt x="33" y="0"/>
                      <a:pt x="1" y="48"/>
                      <a:pt x="1" y="95"/>
                    </a:cubicBezTo>
                    <a:lnTo>
                      <a:pt x="1" y="476"/>
                    </a:lnTo>
                    <a:cubicBezTo>
                      <a:pt x="1" y="539"/>
                      <a:pt x="49" y="571"/>
                      <a:pt x="96" y="571"/>
                    </a:cubicBezTo>
                    <a:cubicBezTo>
                      <a:pt x="159" y="571"/>
                      <a:pt x="207" y="523"/>
                      <a:pt x="207" y="476"/>
                    </a:cubicBezTo>
                    <a:lnTo>
                      <a:pt x="191" y="95"/>
                    </a:lnTo>
                    <a:cubicBezTo>
                      <a:pt x="191" y="32"/>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6527388" y="1415196"/>
                <a:ext cx="19092" cy="54140"/>
              </a:xfrm>
              <a:custGeom>
                <a:rect b="b" l="l" r="r" t="t"/>
                <a:pathLst>
                  <a:path extrusionOk="0" h="587" w="207">
                    <a:moveTo>
                      <a:pt x="96" y="0"/>
                    </a:moveTo>
                    <a:cubicBezTo>
                      <a:pt x="48" y="0"/>
                      <a:pt x="1" y="48"/>
                      <a:pt x="1" y="111"/>
                    </a:cubicBezTo>
                    <a:lnTo>
                      <a:pt x="1" y="476"/>
                    </a:lnTo>
                    <a:cubicBezTo>
                      <a:pt x="1" y="539"/>
                      <a:pt x="48" y="586"/>
                      <a:pt x="111" y="586"/>
                    </a:cubicBezTo>
                    <a:cubicBezTo>
                      <a:pt x="159" y="571"/>
                      <a:pt x="206" y="539"/>
                      <a:pt x="206" y="476"/>
                    </a:cubicBezTo>
                    <a:lnTo>
                      <a:pt x="206" y="95"/>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6559577" y="1415196"/>
                <a:ext cx="19092" cy="54140"/>
              </a:xfrm>
              <a:custGeom>
                <a:rect b="b" l="l" r="r" t="t"/>
                <a:pathLst>
                  <a:path extrusionOk="0" h="587" w="207">
                    <a:moveTo>
                      <a:pt x="111" y="0"/>
                    </a:moveTo>
                    <a:cubicBezTo>
                      <a:pt x="48" y="0"/>
                      <a:pt x="0" y="48"/>
                      <a:pt x="0" y="111"/>
                    </a:cubicBezTo>
                    <a:lnTo>
                      <a:pt x="0" y="491"/>
                    </a:lnTo>
                    <a:cubicBezTo>
                      <a:pt x="0" y="539"/>
                      <a:pt x="48" y="586"/>
                      <a:pt x="111" y="586"/>
                    </a:cubicBezTo>
                    <a:cubicBezTo>
                      <a:pt x="158" y="586"/>
                      <a:pt x="206" y="539"/>
                      <a:pt x="206" y="491"/>
                    </a:cubicBezTo>
                    <a:lnTo>
                      <a:pt x="206" y="111"/>
                    </a:lnTo>
                    <a:cubicBezTo>
                      <a:pt x="206" y="48"/>
                      <a:pt x="158"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6591674" y="1416671"/>
                <a:ext cx="19092" cy="52665"/>
              </a:xfrm>
              <a:custGeom>
                <a:rect b="b" l="l" r="r" t="t"/>
                <a:pathLst>
                  <a:path extrusionOk="0" h="571" w="207">
                    <a:moveTo>
                      <a:pt x="111" y="0"/>
                    </a:moveTo>
                    <a:cubicBezTo>
                      <a:pt x="48" y="0"/>
                      <a:pt x="1" y="32"/>
                      <a:pt x="16" y="95"/>
                    </a:cubicBezTo>
                    <a:lnTo>
                      <a:pt x="16" y="475"/>
                    </a:lnTo>
                    <a:cubicBezTo>
                      <a:pt x="16" y="523"/>
                      <a:pt x="64" y="570"/>
                      <a:pt x="111" y="570"/>
                    </a:cubicBezTo>
                    <a:cubicBezTo>
                      <a:pt x="159" y="570"/>
                      <a:pt x="207" y="523"/>
                      <a:pt x="207" y="475"/>
                    </a:cubicBezTo>
                    <a:lnTo>
                      <a:pt x="207" y="95"/>
                    </a:lnTo>
                    <a:cubicBezTo>
                      <a:pt x="207" y="32"/>
                      <a:pt x="159"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6625246" y="1416671"/>
                <a:ext cx="19092" cy="52941"/>
              </a:xfrm>
              <a:custGeom>
                <a:rect b="b" l="l" r="r" t="t"/>
                <a:pathLst>
                  <a:path extrusionOk="0" h="574" w="207">
                    <a:moveTo>
                      <a:pt x="96" y="0"/>
                    </a:moveTo>
                    <a:cubicBezTo>
                      <a:pt x="33" y="0"/>
                      <a:pt x="1" y="48"/>
                      <a:pt x="1" y="95"/>
                    </a:cubicBezTo>
                    <a:lnTo>
                      <a:pt x="1" y="475"/>
                    </a:lnTo>
                    <a:cubicBezTo>
                      <a:pt x="1" y="530"/>
                      <a:pt x="37" y="574"/>
                      <a:pt x="77" y="574"/>
                    </a:cubicBezTo>
                    <a:cubicBezTo>
                      <a:pt x="84" y="574"/>
                      <a:pt x="90" y="573"/>
                      <a:pt x="96" y="570"/>
                    </a:cubicBezTo>
                    <a:cubicBezTo>
                      <a:pt x="159" y="570"/>
                      <a:pt x="207" y="523"/>
                      <a:pt x="207" y="475"/>
                    </a:cubicBezTo>
                    <a:lnTo>
                      <a:pt x="191" y="95"/>
                    </a:lnTo>
                    <a:cubicBezTo>
                      <a:pt x="191"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6657435" y="1416671"/>
                <a:ext cx="19092" cy="54140"/>
              </a:xfrm>
              <a:custGeom>
                <a:rect b="b" l="l" r="r" t="t"/>
                <a:pathLst>
                  <a:path extrusionOk="0" h="587" w="207">
                    <a:moveTo>
                      <a:pt x="96" y="0"/>
                    </a:moveTo>
                    <a:cubicBezTo>
                      <a:pt x="48" y="0"/>
                      <a:pt x="1" y="48"/>
                      <a:pt x="1" y="111"/>
                    </a:cubicBezTo>
                    <a:lnTo>
                      <a:pt x="1" y="475"/>
                    </a:lnTo>
                    <a:cubicBezTo>
                      <a:pt x="1" y="539"/>
                      <a:pt x="48" y="586"/>
                      <a:pt x="111" y="586"/>
                    </a:cubicBezTo>
                    <a:cubicBezTo>
                      <a:pt x="159" y="586"/>
                      <a:pt x="206" y="539"/>
                      <a:pt x="206" y="475"/>
                    </a:cubicBezTo>
                    <a:lnTo>
                      <a:pt x="206" y="111"/>
                    </a:lnTo>
                    <a:cubicBezTo>
                      <a:pt x="206" y="48"/>
                      <a:pt x="159"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3"/>
            <p:cNvGrpSpPr/>
            <p:nvPr/>
          </p:nvGrpSpPr>
          <p:grpSpPr>
            <a:xfrm>
              <a:off x="5687242" y="1373691"/>
              <a:ext cx="410619" cy="190645"/>
              <a:chOff x="5687242" y="1373691"/>
              <a:chExt cx="410619" cy="190645"/>
            </a:xfrm>
          </p:grpSpPr>
          <p:sp>
            <p:nvSpPr>
              <p:cNvPr id="481" name="Google Shape;481;p33"/>
              <p:cNvSpPr/>
              <p:nvPr/>
            </p:nvSpPr>
            <p:spPr>
              <a:xfrm>
                <a:off x="6042245" y="1410676"/>
                <a:ext cx="55616" cy="153659"/>
              </a:xfrm>
              <a:custGeom>
                <a:rect b="b" l="l" r="r" t="t"/>
                <a:pathLst>
                  <a:path extrusionOk="0" h="1666" w="603">
                    <a:moveTo>
                      <a:pt x="310" y="1"/>
                    </a:moveTo>
                    <a:cubicBezTo>
                      <a:pt x="302" y="1"/>
                      <a:pt x="294" y="1"/>
                      <a:pt x="286" y="2"/>
                    </a:cubicBezTo>
                    <a:cubicBezTo>
                      <a:pt x="128" y="2"/>
                      <a:pt x="1" y="129"/>
                      <a:pt x="1" y="287"/>
                    </a:cubicBezTo>
                    <a:lnTo>
                      <a:pt x="17" y="1380"/>
                    </a:lnTo>
                    <a:cubicBezTo>
                      <a:pt x="17" y="1539"/>
                      <a:pt x="159" y="1665"/>
                      <a:pt x="318" y="1665"/>
                    </a:cubicBezTo>
                    <a:cubicBezTo>
                      <a:pt x="476" y="1665"/>
                      <a:pt x="603" y="1523"/>
                      <a:pt x="603" y="1364"/>
                    </a:cubicBezTo>
                    <a:lnTo>
                      <a:pt x="587" y="287"/>
                    </a:lnTo>
                    <a:cubicBezTo>
                      <a:pt x="587" y="137"/>
                      <a:pt x="459"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5687242" y="1373691"/>
                <a:ext cx="255761" cy="101456"/>
              </a:xfrm>
              <a:custGeom>
                <a:rect b="b" l="l" r="r" t="t"/>
                <a:pathLst>
                  <a:path extrusionOk="0" h="1100" w="2773">
                    <a:moveTo>
                      <a:pt x="1288" y="1"/>
                    </a:moveTo>
                    <a:cubicBezTo>
                      <a:pt x="1244" y="1"/>
                      <a:pt x="1200" y="3"/>
                      <a:pt x="1157" y="7"/>
                    </a:cubicBezTo>
                    <a:cubicBezTo>
                      <a:pt x="729" y="229"/>
                      <a:pt x="333" y="514"/>
                      <a:pt x="0" y="862"/>
                    </a:cubicBezTo>
                    <a:cubicBezTo>
                      <a:pt x="313" y="763"/>
                      <a:pt x="636" y="725"/>
                      <a:pt x="946" y="725"/>
                    </a:cubicBezTo>
                    <a:cubicBezTo>
                      <a:pt x="1923" y="725"/>
                      <a:pt x="2773" y="1100"/>
                      <a:pt x="2773" y="1100"/>
                    </a:cubicBezTo>
                    <a:cubicBezTo>
                      <a:pt x="2322" y="257"/>
                      <a:pt x="1778" y="1"/>
                      <a:pt x="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3"/>
            <p:cNvSpPr/>
            <p:nvPr/>
          </p:nvSpPr>
          <p:spPr>
            <a:xfrm>
              <a:off x="6740721" y="1520249"/>
              <a:ext cx="401949" cy="302707"/>
            </a:xfrm>
            <a:custGeom>
              <a:rect b="b" l="l" r="r" t="t"/>
              <a:pathLst>
                <a:path extrusionOk="0" h="3282" w="4358">
                  <a:moveTo>
                    <a:pt x="1520" y="0"/>
                  </a:moveTo>
                  <a:cubicBezTo>
                    <a:pt x="999" y="0"/>
                    <a:pt x="470" y="70"/>
                    <a:pt x="1" y="224"/>
                  </a:cubicBezTo>
                  <a:lnTo>
                    <a:pt x="824" y="3281"/>
                  </a:lnTo>
                  <a:cubicBezTo>
                    <a:pt x="824" y="3281"/>
                    <a:pt x="4357" y="2664"/>
                    <a:pt x="4246" y="1174"/>
                  </a:cubicBezTo>
                  <a:cubicBezTo>
                    <a:pt x="4189" y="476"/>
                    <a:pt x="2881" y="0"/>
                    <a:pt x="1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6769959" y="1565719"/>
              <a:ext cx="372712" cy="257236"/>
            </a:xfrm>
            <a:custGeom>
              <a:rect b="b" l="l" r="r" t="t"/>
              <a:pathLst>
                <a:path extrusionOk="0" h="2789" w="4041">
                  <a:moveTo>
                    <a:pt x="3407" y="0"/>
                  </a:moveTo>
                  <a:cubicBezTo>
                    <a:pt x="2322" y="764"/>
                    <a:pt x="1112" y="916"/>
                    <a:pt x="362" y="916"/>
                  </a:cubicBezTo>
                  <a:cubicBezTo>
                    <a:pt x="225" y="916"/>
                    <a:pt x="103" y="910"/>
                    <a:pt x="0" y="903"/>
                  </a:cubicBezTo>
                  <a:lnTo>
                    <a:pt x="0" y="903"/>
                  </a:lnTo>
                  <a:lnTo>
                    <a:pt x="507" y="2788"/>
                  </a:lnTo>
                  <a:cubicBezTo>
                    <a:pt x="507" y="2788"/>
                    <a:pt x="4040" y="2171"/>
                    <a:pt x="3929" y="681"/>
                  </a:cubicBezTo>
                  <a:cubicBezTo>
                    <a:pt x="3914" y="412"/>
                    <a:pt x="3708" y="190"/>
                    <a:pt x="3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6647198" y="1534360"/>
              <a:ext cx="268950" cy="293576"/>
            </a:xfrm>
            <a:custGeom>
              <a:rect b="b" l="l" r="r" t="t"/>
              <a:pathLst>
                <a:path extrusionOk="0" h="3183" w="2916">
                  <a:moveTo>
                    <a:pt x="1412" y="1"/>
                  </a:moveTo>
                  <a:cubicBezTo>
                    <a:pt x="1370" y="1"/>
                    <a:pt x="1327" y="3"/>
                    <a:pt x="1284" y="7"/>
                  </a:cubicBezTo>
                  <a:cubicBezTo>
                    <a:pt x="523" y="87"/>
                    <a:pt x="1" y="863"/>
                    <a:pt x="96" y="1750"/>
                  </a:cubicBezTo>
                  <a:cubicBezTo>
                    <a:pt x="200" y="2572"/>
                    <a:pt x="812" y="3183"/>
                    <a:pt x="1507" y="3183"/>
                  </a:cubicBezTo>
                  <a:cubicBezTo>
                    <a:pt x="1548" y="3183"/>
                    <a:pt x="1590" y="3180"/>
                    <a:pt x="1632" y="3176"/>
                  </a:cubicBezTo>
                  <a:cubicBezTo>
                    <a:pt x="2393" y="3081"/>
                    <a:pt x="2916" y="2305"/>
                    <a:pt x="2821" y="1433"/>
                  </a:cubicBezTo>
                  <a:cubicBezTo>
                    <a:pt x="2731" y="611"/>
                    <a:pt x="212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6629673" y="1525414"/>
              <a:ext cx="303998" cy="310639"/>
            </a:xfrm>
            <a:custGeom>
              <a:rect b="b" l="l" r="r" t="t"/>
              <a:pathLst>
                <a:path extrusionOk="0" h="3368" w="3296">
                  <a:moveTo>
                    <a:pt x="1601" y="199"/>
                  </a:moveTo>
                  <a:cubicBezTo>
                    <a:pt x="1902" y="199"/>
                    <a:pt x="2203" y="326"/>
                    <a:pt x="2424" y="532"/>
                  </a:cubicBezTo>
                  <a:cubicBezTo>
                    <a:pt x="2694" y="801"/>
                    <a:pt x="2868" y="1166"/>
                    <a:pt x="2916" y="1546"/>
                  </a:cubicBezTo>
                  <a:cubicBezTo>
                    <a:pt x="2963" y="1926"/>
                    <a:pt x="2868" y="2322"/>
                    <a:pt x="2662" y="2639"/>
                  </a:cubicBezTo>
                  <a:cubicBezTo>
                    <a:pt x="2438" y="2989"/>
                    <a:pt x="2061" y="3172"/>
                    <a:pt x="1684" y="3172"/>
                  </a:cubicBezTo>
                  <a:cubicBezTo>
                    <a:pt x="1396" y="3172"/>
                    <a:pt x="1107" y="3065"/>
                    <a:pt x="888" y="2845"/>
                  </a:cubicBezTo>
                  <a:cubicBezTo>
                    <a:pt x="317" y="2275"/>
                    <a:pt x="206" y="1404"/>
                    <a:pt x="650" y="738"/>
                  </a:cubicBezTo>
                  <a:cubicBezTo>
                    <a:pt x="824" y="437"/>
                    <a:pt x="1141" y="247"/>
                    <a:pt x="1474" y="199"/>
                  </a:cubicBezTo>
                  <a:close/>
                  <a:moveTo>
                    <a:pt x="1612" y="1"/>
                  </a:moveTo>
                  <a:cubicBezTo>
                    <a:pt x="1172" y="1"/>
                    <a:pt x="735" y="215"/>
                    <a:pt x="476" y="627"/>
                  </a:cubicBezTo>
                  <a:cubicBezTo>
                    <a:pt x="1" y="1372"/>
                    <a:pt x="111" y="2354"/>
                    <a:pt x="745" y="2972"/>
                  </a:cubicBezTo>
                  <a:cubicBezTo>
                    <a:pt x="999" y="3225"/>
                    <a:pt x="1331" y="3368"/>
                    <a:pt x="1696" y="3368"/>
                  </a:cubicBezTo>
                  <a:lnTo>
                    <a:pt x="1822" y="3368"/>
                  </a:lnTo>
                  <a:cubicBezTo>
                    <a:pt x="2234" y="3320"/>
                    <a:pt x="2599" y="3099"/>
                    <a:pt x="2820" y="2750"/>
                  </a:cubicBezTo>
                  <a:cubicBezTo>
                    <a:pt x="3296" y="2006"/>
                    <a:pt x="3185" y="1023"/>
                    <a:pt x="2551" y="390"/>
                  </a:cubicBezTo>
                  <a:cubicBezTo>
                    <a:pt x="2289" y="128"/>
                    <a:pt x="1950" y="1"/>
                    <a:pt x="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7062152" y="1501802"/>
              <a:ext cx="318663" cy="239343"/>
            </a:xfrm>
            <a:custGeom>
              <a:rect b="b" l="l" r="r" t="t"/>
              <a:pathLst>
                <a:path extrusionOk="0" h="2595" w="3455">
                  <a:moveTo>
                    <a:pt x="1189" y="1"/>
                  </a:moveTo>
                  <a:cubicBezTo>
                    <a:pt x="781" y="1"/>
                    <a:pt x="368" y="54"/>
                    <a:pt x="1" y="170"/>
                  </a:cubicBezTo>
                  <a:lnTo>
                    <a:pt x="666" y="2594"/>
                  </a:lnTo>
                  <a:cubicBezTo>
                    <a:pt x="666" y="2594"/>
                    <a:pt x="3455" y="2103"/>
                    <a:pt x="3375" y="931"/>
                  </a:cubicBezTo>
                  <a:cubicBezTo>
                    <a:pt x="3329" y="378"/>
                    <a:pt x="2278" y="1"/>
                    <a:pt x="1189" y="1"/>
                  </a:cubicBezTo>
                  <a:close/>
                </a:path>
              </a:pathLst>
            </a:custGeom>
            <a:solidFill>
              <a:srgbClr val="FC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7087054" y="1537957"/>
              <a:ext cx="293761" cy="203188"/>
            </a:xfrm>
            <a:custGeom>
              <a:rect b="b" l="l" r="r" t="t"/>
              <a:pathLst>
                <a:path extrusionOk="0" h="2203" w="3185">
                  <a:moveTo>
                    <a:pt x="2693" y="0"/>
                  </a:moveTo>
                  <a:cubicBezTo>
                    <a:pt x="1985" y="482"/>
                    <a:pt x="1149" y="723"/>
                    <a:pt x="300" y="723"/>
                  </a:cubicBezTo>
                  <a:cubicBezTo>
                    <a:pt x="200" y="723"/>
                    <a:pt x="100" y="720"/>
                    <a:pt x="0" y="713"/>
                  </a:cubicBezTo>
                  <a:lnTo>
                    <a:pt x="0" y="713"/>
                  </a:lnTo>
                  <a:lnTo>
                    <a:pt x="396" y="2202"/>
                  </a:lnTo>
                  <a:cubicBezTo>
                    <a:pt x="396" y="2202"/>
                    <a:pt x="3185" y="1711"/>
                    <a:pt x="3121" y="539"/>
                  </a:cubicBezTo>
                  <a:cubicBezTo>
                    <a:pt x="3074" y="301"/>
                    <a:pt x="2915" y="95"/>
                    <a:pt x="2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6989103" y="1512317"/>
              <a:ext cx="213426" cy="233717"/>
            </a:xfrm>
            <a:custGeom>
              <a:rect b="b" l="l" r="r" t="t"/>
              <a:pathLst>
                <a:path extrusionOk="0" h="2534" w="2314">
                  <a:moveTo>
                    <a:pt x="1133" y="1"/>
                  </a:moveTo>
                  <a:cubicBezTo>
                    <a:pt x="1094" y="1"/>
                    <a:pt x="1054" y="3"/>
                    <a:pt x="1015" y="9"/>
                  </a:cubicBezTo>
                  <a:cubicBezTo>
                    <a:pt x="413" y="88"/>
                    <a:pt x="1" y="690"/>
                    <a:pt x="64" y="1387"/>
                  </a:cubicBezTo>
                  <a:cubicBezTo>
                    <a:pt x="139" y="2045"/>
                    <a:pt x="637" y="2533"/>
                    <a:pt x="1198" y="2533"/>
                  </a:cubicBezTo>
                  <a:cubicBezTo>
                    <a:pt x="1232" y="2533"/>
                    <a:pt x="1266" y="2531"/>
                    <a:pt x="1300" y="2528"/>
                  </a:cubicBezTo>
                  <a:cubicBezTo>
                    <a:pt x="1886" y="2449"/>
                    <a:pt x="2314" y="1831"/>
                    <a:pt x="2235" y="1149"/>
                  </a:cubicBezTo>
                  <a:cubicBezTo>
                    <a:pt x="2161" y="499"/>
                    <a:pt x="1673"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6983293" y="1503647"/>
              <a:ext cx="225140" cy="250596"/>
            </a:xfrm>
            <a:custGeom>
              <a:rect b="b" l="l" r="r" t="t"/>
              <a:pathLst>
                <a:path extrusionOk="0" h="2717" w="2441">
                  <a:moveTo>
                    <a:pt x="1173" y="198"/>
                  </a:moveTo>
                  <a:cubicBezTo>
                    <a:pt x="1680" y="198"/>
                    <a:pt x="2123" y="657"/>
                    <a:pt x="2187" y="1243"/>
                  </a:cubicBezTo>
                  <a:cubicBezTo>
                    <a:pt x="2234" y="1544"/>
                    <a:pt x="2155" y="1845"/>
                    <a:pt x="1997" y="2099"/>
                  </a:cubicBezTo>
                  <a:cubicBezTo>
                    <a:pt x="1854" y="2321"/>
                    <a:pt x="1616" y="2479"/>
                    <a:pt x="1347" y="2511"/>
                  </a:cubicBezTo>
                  <a:cubicBezTo>
                    <a:pt x="1315" y="2515"/>
                    <a:pt x="1282" y="2517"/>
                    <a:pt x="1250" y="2517"/>
                  </a:cubicBezTo>
                  <a:cubicBezTo>
                    <a:pt x="749" y="2517"/>
                    <a:pt x="298" y="2061"/>
                    <a:pt x="238" y="1465"/>
                  </a:cubicBezTo>
                  <a:cubicBezTo>
                    <a:pt x="191" y="1164"/>
                    <a:pt x="270" y="863"/>
                    <a:pt x="428" y="610"/>
                  </a:cubicBezTo>
                  <a:cubicBezTo>
                    <a:pt x="571" y="388"/>
                    <a:pt x="808" y="230"/>
                    <a:pt x="1078" y="198"/>
                  </a:cubicBezTo>
                  <a:close/>
                  <a:moveTo>
                    <a:pt x="1186" y="0"/>
                  </a:moveTo>
                  <a:cubicBezTo>
                    <a:pt x="1145" y="0"/>
                    <a:pt x="1103" y="3"/>
                    <a:pt x="1062" y="8"/>
                  </a:cubicBezTo>
                  <a:cubicBezTo>
                    <a:pt x="729" y="55"/>
                    <a:pt x="444" y="230"/>
                    <a:pt x="270" y="499"/>
                  </a:cubicBezTo>
                  <a:cubicBezTo>
                    <a:pt x="80" y="800"/>
                    <a:pt x="0" y="1148"/>
                    <a:pt x="32" y="1497"/>
                  </a:cubicBezTo>
                  <a:cubicBezTo>
                    <a:pt x="111" y="2194"/>
                    <a:pt x="650" y="2717"/>
                    <a:pt x="1252" y="2717"/>
                  </a:cubicBezTo>
                  <a:lnTo>
                    <a:pt x="1363" y="2717"/>
                  </a:lnTo>
                  <a:cubicBezTo>
                    <a:pt x="1696" y="2669"/>
                    <a:pt x="1981" y="2495"/>
                    <a:pt x="2155" y="2226"/>
                  </a:cubicBezTo>
                  <a:cubicBezTo>
                    <a:pt x="2345" y="1925"/>
                    <a:pt x="2440" y="1576"/>
                    <a:pt x="2393" y="1228"/>
                  </a:cubicBezTo>
                  <a:cubicBezTo>
                    <a:pt x="2318" y="531"/>
                    <a:pt x="1786" y="0"/>
                    <a:pt x="1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6178195" y="1480958"/>
              <a:ext cx="2289764" cy="86237"/>
            </a:xfrm>
            <a:custGeom>
              <a:rect b="b" l="l" r="r" t="t"/>
              <a:pathLst>
                <a:path extrusionOk="0" h="935" w="24826">
                  <a:moveTo>
                    <a:pt x="0" y="0"/>
                  </a:moveTo>
                  <a:lnTo>
                    <a:pt x="23764" y="935"/>
                  </a:lnTo>
                  <a:lnTo>
                    <a:pt x="24825" y="539"/>
                  </a:lnTo>
                  <a:lnTo>
                    <a:pt x="24651" y="64"/>
                  </a:lnTo>
                  <a:lnTo>
                    <a:pt x="5672" y="6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6178195" y="1480958"/>
              <a:ext cx="1300570" cy="86237"/>
            </a:xfrm>
            <a:custGeom>
              <a:rect b="b" l="l" r="r" t="t"/>
              <a:pathLst>
                <a:path extrusionOk="0" h="935" w="14101">
                  <a:moveTo>
                    <a:pt x="0" y="0"/>
                  </a:moveTo>
                  <a:lnTo>
                    <a:pt x="1394" y="935"/>
                  </a:lnTo>
                  <a:lnTo>
                    <a:pt x="14100" y="5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7333961" y="1537957"/>
              <a:ext cx="1568" cy="92"/>
            </a:xfrm>
            <a:custGeom>
              <a:rect b="b" l="l" r="r" t="t"/>
              <a:pathLst>
                <a:path extrusionOk="0" h="1" w="17">
                  <a:moveTo>
                    <a:pt x="16" y="0"/>
                  </a:moveTo>
                  <a:lnTo>
                    <a:pt x="1" y="0"/>
                  </a:lnTo>
                  <a:lnTo>
                    <a:pt x="1" y="0"/>
                  </a:lnTo>
                  <a:close/>
                </a:path>
              </a:pathLst>
            </a:custGeom>
            <a:solidFill>
              <a:srgbClr val="EC4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4417385" y="1021267"/>
              <a:ext cx="4049099" cy="546478"/>
            </a:xfrm>
            <a:custGeom>
              <a:rect b="b" l="l" r="r" t="t"/>
              <a:pathLst>
                <a:path extrusionOk="0" h="5925" w="43901">
                  <a:moveTo>
                    <a:pt x="25308" y="0"/>
                  </a:moveTo>
                  <a:cubicBezTo>
                    <a:pt x="25179" y="0"/>
                    <a:pt x="25143" y="174"/>
                    <a:pt x="25143" y="174"/>
                  </a:cubicBezTo>
                  <a:lnTo>
                    <a:pt x="24176" y="3422"/>
                  </a:lnTo>
                  <a:lnTo>
                    <a:pt x="16651" y="3200"/>
                  </a:lnTo>
                  <a:cubicBezTo>
                    <a:pt x="16049" y="3327"/>
                    <a:pt x="15463" y="3549"/>
                    <a:pt x="14909" y="3834"/>
                  </a:cubicBezTo>
                  <a:cubicBezTo>
                    <a:pt x="14814" y="3881"/>
                    <a:pt x="14718" y="3945"/>
                    <a:pt x="14608" y="4008"/>
                  </a:cubicBezTo>
                  <a:cubicBezTo>
                    <a:pt x="14307" y="4182"/>
                    <a:pt x="14037" y="4404"/>
                    <a:pt x="13784" y="4658"/>
                  </a:cubicBezTo>
                  <a:lnTo>
                    <a:pt x="935" y="4372"/>
                  </a:lnTo>
                  <a:lnTo>
                    <a:pt x="1" y="4515"/>
                  </a:lnTo>
                  <a:lnTo>
                    <a:pt x="1015" y="4800"/>
                  </a:lnTo>
                  <a:lnTo>
                    <a:pt x="6987" y="5196"/>
                  </a:lnTo>
                  <a:lnTo>
                    <a:pt x="31622" y="5608"/>
                  </a:lnTo>
                  <a:lnTo>
                    <a:pt x="31575" y="5592"/>
                  </a:lnTo>
                  <a:lnTo>
                    <a:pt x="33159" y="5545"/>
                  </a:lnTo>
                  <a:lnTo>
                    <a:pt x="31321" y="5466"/>
                  </a:lnTo>
                  <a:lnTo>
                    <a:pt x="31321" y="5466"/>
                  </a:lnTo>
                  <a:lnTo>
                    <a:pt x="42839" y="5925"/>
                  </a:lnTo>
                  <a:lnTo>
                    <a:pt x="43900" y="5529"/>
                  </a:lnTo>
                  <a:lnTo>
                    <a:pt x="43726" y="5054"/>
                  </a:lnTo>
                  <a:lnTo>
                    <a:pt x="25111" y="5054"/>
                  </a:lnTo>
                  <a:cubicBezTo>
                    <a:pt x="25301" y="4721"/>
                    <a:pt x="25444" y="4372"/>
                    <a:pt x="25555" y="4008"/>
                  </a:cubicBezTo>
                  <a:cubicBezTo>
                    <a:pt x="26426" y="3707"/>
                    <a:pt x="26489" y="3374"/>
                    <a:pt x="26489" y="3374"/>
                  </a:cubicBezTo>
                  <a:lnTo>
                    <a:pt x="26489" y="3374"/>
                  </a:lnTo>
                  <a:lnTo>
                    <a:pt x="25460" y="3454"/>
                  </a:lnTo>
                  <a:lnTo>
                    <a:pt x="25713" y="950"/>
                  </a:lnTo>
                  <a:cubicBezTo>
                    <a:pt x="25808" y="412"/>
                    <a:pt x="25792" y="364"/>
                    <a:pt x="25666" y="237"/>
                  </a:cubicBezTo>
                  <a:cubicBezTo>
                    <a:pt x="25618" y="190"/>
                    <a:pt x="25460" y="63"/>
                    <a:pt x="25460" y="63"/>
                  </a:cubicBezTo>
                  <a:cubicBezTo>
                    <a:pt x="25399" y="18"/>
                    <a:pt x="25349" y="0"/>
                    <a:pt x="25308" y="0"/>
                  </a:cubicBezTo>
                  <a:close/>
                </a:path>
              </a:pathLst>
            </a:custGeom>
            <a:solidFill>
              <a:srgbClr val="0173BC">
                <a:alpha val="1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5013363" y="1499744"/>
              <a:ext cx="2365764" cy="353343"/>
            </a:xfrm>
            <a:custGeom>
              <a:rect b="b" l="l" r="r" t="t"/>
              <a:pathLst>
                <a:path extrusionOk="0" h="3831" w="25650">
                  <a:moveTo>
                    <a:pt x="539" y="1"/>
                  </a:moveTo>
                  <a:cubicBezTo>
                    <a:pt x="175" y="302"/>
                    <a:pt x="1" y="761"/>
                    <a:pt x="48" y="1237"/>
                  </a:cubicBezTo>
                  <a:cubicBezTo>
                    <a:pt x="127" y="1934"/>
                    <a:pt x="666" y="2456"/>
                    <a:pt x="1268" y="2456"/>
                  </a:cubicBezTo>
                  <a:lnTo>
                    <a:pt x="1379" y="2456"/>
                  </a:lnTo>
                  <a:cubicBezTo>
                    <a:pt x="1569" y="2441"/>
                    <a:pt x="1743" y="2361"/>
                    <a:pt x="1902" y="2251"/>
                  </a:cubicBezTo>
                  <a:cubicBezTo>
                    <a:pt x="2013" y="2219"/>
                    <a:pt x="2139" y="2187"/>
                    <a:pt x="2282" y="2140"/>
                  </a:cubicBezTo>
                  <a:cubicBezTo>
                    <a:pt x="2361" y="2456"/>
                    <a:pt x="2535" y="2726"/>
                    <a:pt x="2773" y="2948"/>
                  </a:cubicBezTo>
                  <a:cubicBezTo>
                    <a:pt x="3011" y="3201"/>
                    <a:pt x="3359" y="3344"/>
                    <a:pt x="3708" y="3344"/>
                  </a:cubicBezTo>
                  <a:lnTo>
                    <a:pt x="3850" y="3344"/>
                  </a:lnTo>
                  <a:cubicBezTo>
                    <a:pt x="4072" y="3328"/>
                    <a:pt x="4278" y="3249"/>
                    <a:pt x="4452" y="3122"/>
                  </a:cubicBezTo>
                  <a:cubicBezTo>
                    <a:pt x="5070" y="2979"/>
                    <a:pt x="6290" y="2631"/>
                    <a:pt x="6971" y="2060"/>
                  </a:cubicBezTo>
                  <a:cubicBezTo>
                    <a:pt x="7289" y="2973"/>
                    <a:pt x="8181" y="3831"/>
                    <a:pt x="10412" y="3831"/>
                  </a:cubicBezTo>
                  <a:cubicBezTo>
                    <a:pt x="10853" y="3831"/>
                    <a:pt x="11347" y="3797"/>
                    <a:pt x="11898" y="3724"/>
                  </a:cubicBezTo>
                  <a:cubicBezTo>
                    <a:pt x="15400" y="3280"/>
                    <a:pt x="17237" y="1839"/>
                    <a:pt x="18172" y="587"/>
                  </a:cubicBezTo>
                  <a:lnTo>
                    <a:pt x="18267" y="587"/>
                  </a:lnTo>
                  <a:cubicBezTo>
                    <a:pt x="18172" y="682"/>
                    <a:pt x="18077" y="777"/>
                    <a:pt x="17998" y="888"/>
                  </a:cubicBezTo>
                  <a:cubicBezTo>
                    <a:pt x="17538" y="1633"/>
                    <a:pt x="17649" y="2615"/>
                    <a:pt x="18267" y="3233"/>
                  </a:cubicBezTo>
                  <a:cubicBezTo>
                    <a:pt x="18521" y="3470"/>
                    <a:pt x="18853" y="3613"/>
                    <a:pt x="19218" y="3629"/>
                  </a:cubicBezTo>
                  <a:lnTo>
                    <a:pt x="19360" y="3629"/>
                  </a:lnTo>
                  <a:cubicBezTo>
                    <a:pt x="19566" y="3597"/>
                    <a:pt x="19772" y="3518"/>
                    <a:pt x="19946" y="3407"/>
                  </a:cubicBezTo>
                  <a:cubicBezTo>
                    <a:pt x="20691" y="3233"/>
                    <a:pt x="21420" y="2963"/>
                    <a:pt x="22085" y="2615"/>
                  </a:cubicBezTo>
                  <a:cubicBezTo>
                    <a:pt x="22244" y="2694"/>
                    <a:pt x="22418" y="2742"/>
                    <a:pt x="22592" y="2742"/>
                  </a:cubicBezTo>
                  <a:lnTo>
                    <a:pt x="22719" y="2742"/>
                  </a:lnTo>
                  <a:cubicBezTo>
                    <a:pt x="22909" y="2710"/>
                    <a:pt x="23083" y="2647"/>
                    <a:pt x="23242" y="2520"/>
                  </a:cubicBezTo>
                  <a:cubicBezTo>
                    <a:pt x="24002" y="2346"/>
                    <a:pt x="25650" y="1839"/>
                    <a:pt x="25586" y="936"/>
                  </a:cubicBezTo>
                  <a:cubicBezTo>
                    <a:pt x="25571" y="904"/>
                    <a:pt x="25571" y="856"/>
                    <a:pt x="25555" y="809"/>
                  </a:cubicBezTo>
                  <a:cubicBezTo>
                    <a:pt x="25555" y="809"/>
                    <a:pt x="25555" y="809"/>
                    <a:pt x="25555" y="793"/>
                  </a:cubicBezTo>
                  <a:cubicBezTo>
                    <a:pt x="25539" y="761"/>
                    <a:pt x="25507" y="730"/>
                    <a:pt x="25491" y="682"/>
                  </a:cubicBezTo>
                  <a:lnTo>
                    <a:pt x="25475" y="666"/>
                  </a:lnTo>
                  <a:cubicBezTo>
                    <a:pt x="25444" y="635"/>
                    <a:pt x="25412" y="603"/>
                    <a:pt x="25380" y="571"/>
                  </a:cubicBezTo>
                  <a:lnTo>
                    <a:pt x="25349" y="540"/>
                  </a:lnTo>
                  <a:cubicBezTo>
                    <a:pt x="25317" y="508"/>
                    <a:pt x="25285" y="476"/>
                    <a:pt x="25238" y="460"/>
                  </a:cubicBezTo>
                  <a:lnTo>
                    <a:pt x="25206" y="429"/>
                  </a:lnTo>
                  <a:lnTo>
                    <a:pt x="25174" y="413"/>
                  </a:lnTo>
                  <a:lnTo>
                    <a:pt x="539" y="1"/>
                  </a:lnTo>
                  <a:close/>
                </a:path>
              </a:pathLst>
            </a:custGeom>
            <a:solidFill>
              <a:srgbClr val="FBB442">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4"/>
          <p:cNvSpPr txBox="1"/>
          <p:nvPr>
            <p:ph type="title"/>
          </p:nvPr>
        </p:nvSpPr>
        <p:spPr>
          <a:xfrm>
            <a:off x="1379400" y="535000"/>
            <a:ext cx="63852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pic>
        <p:nvPicPr>
          <p:cNvPr id="501" name="Google Shape;501;p34"/>
          <p:cNvPicPr preferRelativeResize="0"/>
          <p:nvPr/>
        </p:nvPicPr>
        <p:blipFill rotWithShape="1">
          <a:blip r:embed="rId3">
            <a:alphaModFix/>
          </a:blip>
          <a:srcRect b="19164" l="17699" r="59585" t="32107"/>
          <a:stretch/>
        </p:blipFill>
        <p:spPr>
          <a:xfrm>
            <a:off x="3086126" y="1099975"/>
            <a:ext cx="2767201" cy="371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rcraft Background Minitheme by Slidesgo">
  <a:themeElements>
    <a:clrScheme name="Simple Light">
      <a:dk1>
        <a:srgbClr val="FBB442"/>
      </a:dk1>
      <a:lt1>
        <a:srgbClr val="0173BC"/>
      </a:lt1>
      <a:dk2>
        <a:srgbClr val="FFFFFF"/>
      </a:dk2>
      <a:lt2>
        <a:srgbClr val="FFFFFF"/>
      </a:lt2>
      <a:accent1>
        <a:srgbClr val="161342"/>
      </a:accent1>
      <a:accent2>
        <a:srgbClr val="EC4E21"/>
      </a:accent2>
      <a:accent3>
        <a:srgbClr val="F0C99C"/>
      </a:accent3>
      <a:accent4>
        <a:srgbClr val="FFF1D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